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 id="2147483698" r:id="rId6"/>
    <p:sldMasterId id="2147483700" r:id="rId7"/>
    <p:sldMasterId id="2147483712" r:id="rId8"/>
    <p:sldMasterId id="2147483724" r:id="rId9"/>
  </p:sldMasterIdLst>
  <p:notesMasterIdLst>
    <p:notesMasterId r:id="rId35"/>
  </p:notesMasterIdLst>
  <p:sldIdLst>
    <p:sldId id="327" r:id="rId10"/>
    <p:sldId id="359" r:id="rId11"/>
    <p:sldId id="360" r:id="rId12"/>
    <p:sldId id="361" r:id="rId13"/>
    <p:sldId id="340" r:id="rId14"/>
    <p:sldId id="358"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353" r:id="rId28"/>
    <p:sldId id="354" r:id="rId29"/>
    <p:sldId id="355" r:id="rId30"/>
    <p:sldId id="356" r:id="rId31"/>
    <p:sldId id="333" r:id="rId32"/>
    <p:sldId id="362" r:id="rId33"/>
    <p:sldId id="312" r:id="rId3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B6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880DD-7581-BAA8-5977-CABC49ADBDD8}" v="361" dt="2023-01-24T16:19:31.650"/>
    <p1510:client id="{0CB164E3-5119-2F08-1C3A-B6D96E2076D7}" v="29" dt="2023-01-25T08:35:12.506"/>
    <p1510:client id="{327F04B8-B661-96A4-8F6B-BFE3547501DF}" v="2" dt="2023-03-07T13:29:55.635"/>
    <p1510:client id="{50449D4D-C9D0-F94E-64A5-81951C7E0DB5}" v="38" dt="2023-01-17T13:43:18.736"/>
    <p1510:client id="{60387BFC-F6CB-FD85-4AAA-AC6EDF1D3FE9}" v="1" dt="2023-01-25T09:09:47.479"/>
    <p1510:client id="{C1D835EE-2600-9ACC-6569-67FF26228E6D}" v="512" dt="2023-01-23T16:27:55.086"/>
    <p1510:client id="{D7715E78-5934-9D23-5D2F-C056C062D60B}" v="5" dt="2022-10-25T10:28:41.4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4660"/>
  </p:normalViewPr>
  <p:slideViewPr>
    <p:cSldViewPr snapToGrid="0">
      <p:cViewPr varScale="1">
        <p:scale>
          <a:sx n="112" d="100"/>
          <a:sy n="112" d="100"/>
        </p:scale>
        <p:origin x="51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Semmence" userId="S::alison.semmence@yorkcvs.org.uk::0d18bb0d-210e-48a2-9995-238fd012b786" providerId="AD" clId="Web-{50449D4D-C9D0-F94E-64A5-81951C7E0DB5}"/>
    <pc:docChg chg="modSld">
      <pc:chgData name="Alison Semmence" userId="S::alison.semmence@yorkcvs.org.uk::0d18bb0d-210e-48a2-9995-238fd012b786" providerId="AD" clId="Web-{50449D4D-C9D0-F94E-64A5-81951C7E0DB5}" dt="2023-01-17T13:43:07.642" v="1"/>
      <pc:docMkLst>
        <pc:docMk/>
      </pc:docMkLst>
      <pc:sldChg chg="modSp">
        <pc:chgData name="Alison Semmence" userId="S::alison.semmence@yorkcvs.org.uk::0d18bb0d-210e-48a2-9995-238fd012b786" providerId="AD" clId="Web-{50449D4D-C9D0-F94E-64A5-81951C7E0DB5}" dt="2023-01-17T13:43:07.642" v="1"/>
        <pc:sldMkLst>
          <pc:docMk/>
          <pc:sldMk cId="596900246" sldId="311"/>
        </pc:sldMkLst>
        <pc:graphicFrameChg chg="modGraphic">
          <ac:chgData name="Alison Semmence" userId="S::alison.semmence@yorkcvs.org.uk::0d18bb0d-210e-48a2-9995-238fd012b786" providerId="AD" clId="Web-{50449D4D-C9D0-F94E-64A5-81951C7E0DB5}" dt="2023-01-17T13:43:07.642" v="1"/>
          <ac:graphicFrameMkLst>
            <pc:docMk/>
            <pc:sldMk cId="596900246" sldId="311"/>
            <ac:graphicFrameMk id="5" creationId="{5710E3F9-B8F9-E396-079E-F35ADCD6252D}"/>
          </ac:graphicFrameMkLst>
        </pc:graphicFrameChg>
      </pc:sldChg>
    </pc:docChg>
  </pc:docChgLst>
  <pc:docChgLst>
    <pc:chgData name="Anna Boad" userId="S::anna.boad@yorkcvs.org.uk::f6f3b119-eb54-42d4-afdd-d9606e140d3e" providerId="AD" clId="Web-{D7715E78-5934-9D23-5D2F-C056C062D60B}"/>
    <pc:docChg chg="addSld delSld modSld">
      <pc:chgData name="Anna Boad" userId="S::anna.boad@yorkcvs.org.uk::f6f3b119-eb54-42d4-afdd-d9606e140d3e" providerId="AD" clId="Web-{D7715E78-5934-9D23-5D2F-C056C062D60B}" dt="2022-10-25T10:28:41.459" v="3"/>
      <pc:docMkLst>
        <pc:docMk/>
      </pc:docMkLst>
      <pc:sldChg chg="addSp delSp modSp">
        <pc:chgData name="Anna Boad" userId="S::anna.boad@yorkcvs.org.uk::f6f3b119-eb54-42d4-afdd-d9606e140d3e" providerId="AD" clId="Web-{D7715E78-5934-9D23-5D2F-C056C062D60B}" dt="2022-10-25T10:28:29.677" v="1"/>
        <pc:sldMkLst>
          <pc:docMk/>
          <pc:sldMk cId="3064725279" sldId="306"/>
        </pc:sldMkLst>
        <pc:picChg chg="add del mod">
          <ac:chgData name="Anna Boad" userId="S::anna.boad@yorkcvs.org.uk::f6f3b119-eb54-42d4-afdd-d9606e140d3e" providerId="AD" clId="Web-{D7715E78-5934-9D23-5D2F-C056C062D60B}" dt="2022-10-25T10:28:29.677" v="1"/>
          <ac:picMkLst>
            <pc:docMk/>
            <pc:sldMk cId="3064725279" sldId="306"/>
            <ac:picMk id="4" creationId="{D569A757-30D7-CE73-1CE7-B4109262FD6C}"/>
          </ac:picMkLst>
        </pc:picChg>
      </pc:sldChg>
      <pc:sldChg chg="new del">
        <pc:chgData name="Anna Boad" userId="S::anna.boad@yorkcvs.org.uk::f6f3b119-eb54-42d4-afdd-d9606e140d3e" providerId="AD" clId="Web-{D7715E78-5934-9D23-5D2F-C056C062D60B}" dt="2022-10-25T10:28:41.459" v="3"/>
        <pc:sldMkLst>
          <pc:docMk/>
          <pc:sldMk cId="256846412" sldId="311"/>
        </pc:sldMkLst>
      </pc:sldChg>
    </pc:docChg>
  </pc:docChgLst>
  <pc:docChgLst>
    <pc:chgData name="Drew Richardson" userId="S::drew.richardson@yorkcvs.org.uk::330d0d42-194b-4227-8a45-31ad72c78a85" providerId="AD" clId="Web-{C1D835EE-2600-9ACC-6569-67FF26228E6D}"/>
    <pc:docChg chg="addSld modSld sldOrd">
      <pc:chgData name="Drew Richardson" userId="S::drew.richardson@yorkcvs.org.uk::330d0d42-194b-4227-8a45-31ad72c78a85" providerId="AD" clId="Web-{C1D835EE-2600-9ACC-6569-67FF26228E6D}" dt="2023-01-23T16:27:55.023" v="720" actId="14100"/>
      <pc:docMkLst>
        <pc:docMk/>
      </pc:docMkLst>
      <pc:sldChg chg="modSp ord">
        <pc:chgData name="Drew Richardson" userId="S::drew.richardson@yorkcvs.org.uk::330d0d42-194b-4227-8a45-31ad72c78a85" providerId="AD" clId="Web-{C1D835EE-2600-9ACC-6569-67FF26228E6D}" dt="2023-01-23T15:47:14.409" v="99" actId="20577"/>
        <pc:sldMkLst>
          <pc:docMk/>
          <pc:sldMk cId="1049785130" sldId="330"/>
        </pc:sldMkLst>
        <pc:spChg chg="mod">
          <ac:chgData name="Drew Richardson" userId="S::drew.richardson@yorkcvs.org.uk::330d0d42-194b-4227-8a45-31ad72c78a85" providerId="AD" clId="Web-{C1D835EE-2600-9ACC-6569-67FF26228E6D}" dt="2023-01-23T15:44:29.591" v="44" actId="20577"/>
          <ac:spMkLst>
            <pc:docMk/>
            <pc:sldMk cId="1049785130" sldId="330"/>
            <ac:spMk id="2" creationId="{00000000-0000-0000-0000-000000000000}"/>
          </ac:spMkLst>
        </pc:spChg>
        <pc:spChg chg="mod">
          <ac:chgData name="Drew Richardson" userId="S::drew.richardson@yorkcvs.org.uk::330d0d42-194b-4227-8a45-31ad72c78a85" providerId="AD" clId="Web-{C1D835EE-2600-9ACC-6569-67FF26228E6D}" dt="2023-01-23T15:47:14.409" v="99" actId="20577"/>
          <ac:spMkLst>
            <pc:docMk/>
            <pc:sldMk cId="1049785130" sldId="330"/>
            <ac:spMk id="3" creationId="{00000000-0000-0000-0000-000000000000}"/>
          </ac:spMkLst>
        </pc:spChg>
      </pc:sldChg>
      <pc:sldChg chg="add replId">
        <pc:chgData name="Drew Richardson" userId="S::drew.richardson@yorkcvs.org.uk::330d0d42-194b-4227-8a45-31ad72c78a85" providerId="AD" clId="Web-{C1D835EE-2600-9ACC-6569-67FF26228E6D}" dt="2023-01-23T15:41:09.975" v="0"/>
        <pc:sldMkLst>
          <pc:docMk/>
          <pc:sldMk cId="3516768113" sldId="331"/>
        </pc:sldMkLst>
      </pc:sldChg>
      <pc:sldChg chg="modSp add replId modNotes">
        <pc:chgData name="Drew Richardson" userId="S::drew.richardson@yorkcvs.org.uk::330d0d42-194b-4227-8a45-31ad72c78a85" providerId="AD" clId="Web-{C1D835EE-2600-9ACC-6569-67FF26228E6D}" dt="2023-01-23T16:17:30.689" v="383"/>
        <pc:sldMkLst>
          <pc:docMk/>
          <pc:sldMk cId="3732043205" sldId="332"/>
        </pc:sldMkLst>
        <pc:spChg chg="mod">
          <ac:chgData name="Drew Richardson" userId="S::drew.richardson@yorkcvs.org.uk::330d0d42-194b-4227-8a45-31ad72c78a85" providerId="AD" clId="Web-{C1D835EE-2600-9ACC-6569-67FF26228E6D}" dt="2023-01-23T15:50:31.197" v="155" actId="20577"/>
          <ac:spMkLst>
            <pc:docMk/>
            <pc:sldMk cId="3732043205" sldId="332"/>
            <ac:spMk id="3" creationId="{00000000-0000-0000-0000-000000000000}"/>
          </ac:spMkLst>
        </pc:spChg>
      </pc:sldChg>
      <pc:sldChg chg="addSp modSp add replId">
        <pc:chgData name="Drew Richardson" userId="S::drew.richardson@yorkcvs.org.uk::330d0d42-194b-4227-8a45-31ad72c78a85" providerId="AD" clId="Web-{C1D835EE-2600-9ACC-6569-67FF26228E6D}" dt="2023-01-23T15:48:50.694" v="125" actId="20577"/>
        <pc:sldMkLst>
          <pc:docMk/>
          <pc:sldMk cId="1362825515" sldId="333"/>
        </pc:sldMkLst>
        <pc:spChg chg="mod">
          <ac:chgData name="Drew Richardson" userId="S::drew.richardson@yorkcvs.org.uk::330d0d42-194b-4227-8a45-31ad72c78a85" providerId="AD" clId="Web-{C1D835EE-2600-9ACC-6569-67FF26228E6D}" dt="2023-01-23T15:48:50.694" v="125" actId="20577"/>
          <ac:spMkLst>
            <pc:docMk/>
            <pc:sldMk cId="1362825515" sldId="333"/>
            <ac:spMk id="2" creationId="{00000000-0000-0000-0000-000000000000}"/>
          </ac:spMkLst>
        </pc:spChg>
        <pc:picChg chg="add mod">
          <ac:chgData name="Drew Richardson" userId="S::drew.richardson@yorkcvs.org.uk::330d0d42-194b-4227-8a45-31ad72c78a85" providerId="AD" clId="Web-{C1D835EE-2600-9ACC-6569-67FF26228E6D}" dt="2023-01-23T15:48:40.990" v="124" actId="14100"/>
          <ac:picMkLst>
            <pc:docMk/>
            <pc:sldMk cId="1362825515" sldId="333"/>
            <ac:picMk id="4" creationId="{921381EB-49D9-36D2-BBB7-5FE2B4E2E45C}"/>
          </ac:picMkLst>
        </pc:picChg>
      </pc:sldChg>
      <pc:sldChg chg="addSp delSp modSp add replId">
        <pc:chgData name="Drew Richardson" userId="S::drew.richardson@yorkcvs.org.uk::330d0d42-194b-4227-8a45-31ad72c78a85" providerId="AD" clId="Web-{C1D835EE-2600-9ACC-6569-67FF26228E6D}" dt="2023-01-23T15:49:32.945" v="133" actId="14100"/>
        <pc:sldMkLst>
          <pc:docMk/>
          <pc:sldMk cId="1157417803" sldId="334"/>
        </pc:sldMkLst>
        <pc:spChg chg="mod">
          <ac:chgData name="Drew Richardson" userId="S::drew.richardson@yorkcvs.org.uk::330d0d42-194b-4227-8a45-31ad72c78a85" providerId="AD" clId="Web-{C1D835EE-2600-9ACC-6569-67FF26228E6D}" dt="2023-01-23T15:48:58.131" v="128" actId="20577"/>
          <ac:spMkLst>
            <pc:docMk/>
            <pc:sldMk cId="1157417803" sldId="334"/>
            <ac:spMk id="2" creationId="{00000000-0000-0000-0000-000000000000}"/>
          </ac:spMkLst>
        </pc:spChg>
        <pc:picChg chg="del">
          <ac:chgData name="Drew Richardson" userId="S::drew.richardson@yorkcvs.org.uk::330d0d42-194b-4227-8a45-31ad72c78a85" providerId="AD" clId="Web-{C1D835EE-2600-9ACC-6569-67FF26228E6D}" dt="2023-01-23T15:49:21.413" v="130"/>
          <ac:picMkLst>
            <pc:docMk/>
            <pc:sldMk cId="1157417803" sldId="334"/>
            <ac:picMk id="4" creationId="{921381EB-49D9-36D2-BBB7-5FE2B4E2E45C}"/>
          </ac:picMkLst>
        </pc:picChg>
        <pc:picChg chg="add mod">
          <ac:chgData name="Drew Richardson" userId="S::drew.richardson@yorkcvs.org.uk::330d0d42-194b-4227-8a45-31ad72c78a85" providerId="AD" clId="Web-{C1D835EE-2600-9ACC-6569-67FF26228E6D}" dt="2023-01-23T15:49:32.945" v="133" actId="14100"/>
          <ac:picMkLst>
            <pc:docMk/>
            <pc:sldMk cId="1157417803" sldId="334"/>
            <ac:picMk id="5" creationId="{6B355E52-2F1C-B7DF-52F9-718D88DA9335}"/>
          </ac:picMkLst>
        </pc:picChg>
      </pc:sldChg>
      <pc:sldChg chg="modSp add replId modNotes">
        <pc:chgData name="Drew Richardson" userId="S::drew.richardson@yorkcvs.org.uk::330d0d42-194b-4227-8a45-31ad72c78a85" providerId="AD" clId="Web-{C1D835EE-2600-9ACC-6569-67FF26228E6D}" dt="2023-01-23T16:27:55.023" v="720" actId="14100"/>
        <pc:sldMkLst>
          <pc:docMk/>
          <pc:sldMk cId="2296399146" sldId="335"/>
        </pc:sldMkLst>
        <pc:spChg chg="mod">
          <ac:chgData name="Drew Richardson" userId="S::drew.richardson@yorkcvs.org.uk::330d0d42-194b-4227-8a45-31ad72c78a85" providerId="AD" clId="Web-{C1D835EE-2600-9ACC-6569-67FF26228E6D}" dt="2023-01-23T16:27:55.023" v="720" actId="14100"/>
          <ac:spMkLst>
            <pc:docMk/>
            <pc:sldMk cId="2296399146" sldId="335"/>
            <ac:spMk id="3" creationId="{00000000-0000-0000-0000-000000000000}"/>
          </ac:spMkLst>
        </pc:spChg>
      </pc:sldChg>
    </pc:docChg>
  </pc:docChgLst>
  <pc:docChgLst>
    <pc:chgData name="Drew Richardson" userId="S::drew.richardson@yorkcvs.org.uk::330d0d42-194b-4227-8a45-31ad72c78a85" providerId="AD" clId="Web-{055880DD-7581-BAA8-5977-CABC49ADBDD8}"/>
    <pc:docChg chg="addSld modSld sldOrd">
      <pc:chgData name="Drew Richardson" userId="S::drew.richardson@yorkcvs.org.uk::330d0d42-194b-4227-8a45-31ad72c78a85" providerId="AD" clId="Web-{055880DD-7581-BAA8-5977-CABC49ADBDD8}" dt="2023-01-24T16:19:31.650" v="235"/>
      <pc:docMkLst>
        <pc:docMk/>
      </pc:docMkLst>
      <pc:sldChg chg="modNotes">
        <pc:chgData name="Drew Richardson" userId="S::drew.richardson@yorkcvs.org.uk::330d0d42-194b-4227-8a45-31ad72c78a85" providerId="AD" clId="Web-{055880DD-7581-BAA8-5977-CABC49ADBDD8}" dt="2023-01-24T13:24:05.616" v="182"/>
        <pc:sldMkLst>
          <pc:docMk/>
          <pc:sldMk cId="3732043205" sldId="332"/>
        </pc:sldMkLst>
      </pc:sldChg>
      <pc:sldChg chg="addSp modSp add ord replId addAnim modAnim modNotes">
        <pc:chgData name="Drew Richardson" userId="S::drew.richardson@yorkcvs.org.uk::330d0d42-194b-4227-8a45-31ad72c78a85" providerId="AD" clId="Web-{055880DD-7581-BAA8-5977-CABC49ADBDD8}" dt="2023-01-24T16:19:31.650" v="235"/>
        <pc:sldMkLst>
          <pc:docMk/>
          <pc:sldMk cId="1443956478" sldId="336"/>
        </pc:sldMkLst>
        <pc:spChg chg="mod">
          <ac:chgData name="Drew Richardson" userId="S::drew.richardson@yorkcvs.org.uk::330d0d42-194b-4227-8a45-31ad72c78a85" providerId="AD" clId="Web-{055880DD-7581-BAA8-5977-CABC49ADBDD8}" dt="2023-01-24T13:14:32.194" v="14" actId="20577"/>
          <ac:spMkLst>
            <pc:docMk/>
            <pc:sldMk cId="1443956478" sldId="336"/>
            <ac:spMk id="2" creationId="{00000000-0000-0000-0000-000000000000}"/>
          </ac:spMkLst>
        </pc:spChg>
        <pc:spChg chg="mod">
          <ac:chgData name="Drew Richardson" userId="S::drew.richardson@yorkcvs.org.uk::330d0d42-194b-4227-8a45-31ad72c78a85" providerId="AD" clId="Web-{055880DD-7581-BAA8-5977-CABC49ADBDD8}" dt="2023-01-24T16:15:07.798" v="191" actId="20577"/>
          <ac:spMkLst>
            <pc:docMk/>
            <pc:sldMk cId="1443956478" sldId="336"/>
            <ac:spMk id="3" creationId="{00000000-0000-0000-0000-000000000000}"/>
          </ac:spMkLst>
        </pc:spChg>
        <pc:spChg chg="add mod">
          <ac:chgData name="Drew Richardson" userId="S::drew.richardson@yorkcvs.org.uk::330d0d42-194b-4227-8a45-31ad72c78a85" providerId="AD" clId="Web-{055880DD-7581-BAA8-5977-CABC49ADBDD8}" dt="2023-01-24T16:19:25.462" v="233" actId="1076"/>
          <ac:spMkLst>
            <pc:docMk/>
            <pc:sldMk cId="1443956478" sldId="336"/>
            <ac:spMk id="4" creationId="{18AF57F5-9A19-FA2B-3B85-1F2B2C1C3ADC}"/>
          </ac:spMkLst>
        </pc:spChg>
      </pc:sldChg>
    </pc:docChg>
  </pc:docChgLst>
  <pc:docChgLst>
    <pc:chgData name="Anna Boad" userId="S::anna.boad@yorkcvs.org.uk::f6f3b119-eb54-42d4-afdd-d9606e140d3e" providerId="AD" clId="Web-{327F04B8-B661-96A4-8F6B-BFE3547501DF}"/>
    <pc:docChg chg="addSld modSld">
      <pc:chgData name="Anna Boad" userId="S::anna.boad@yorkcvs.org.uk::f6f3b119-eb54-42d4-afdd-d9606e140d3e" providerId="AD" clId="Web-{327F04B8-B661-96A4-8F6B-BFE3547501DF}" dt="2023-03-07T13:29:55.635" v="1" actId="20577"/>
      <pc:docMkLst>
        <pc:docMk/>
      </pc:docMkLst>
      <pc:sldChg chg="modSp add">
        <pc:chgData name="Anna Boad" userId="S::anna.boad@yorkcvs.org.uk::f6f3b119-eb54-42d4-afdd-d9606e140d3e" providerId="AD" clId="Web-{327F04B8-B661-96A4-8F6B-BFE3547501DF}" dt="2023-03-07T13:29:55.635" v="1" actId="20577"/>
        <pc:sldMkLst>
          <pc:docMk/>
          <pc:sldMk cId="3762522821" sldId="340"/>
        </pc:sldMkLst>
        <pc:spChg chg="mod">
          <ac:chgData name="Anna Boad" userId="S::anna.boad@yorkcvs.org.uk::f6f3b119-eb54-42d4-afdd-d9606e140d3e" providerId="AD" clId="Web-{327F04B8-B661-96A4-8F6B-BFE3547501DF}" dt="2023-03-07T13:29:55.635" v="1" actId="20577"/>
          <ac:spMkLst>
            <pc:docMk/>
            <pc:sldMk cId="3762522821" sldId="340"/>
            <ac:spMk id="5" creationId="{00000000-0000-0000-0000-000000000000}"/>
          </ac:spMkLst>
        </pc:spChg>
      </pc:sldChg>
      <pc:sldMasterChg chg="addSldLayout">
        <pc:chgData name="Anna Boad" userId="S::anna.boad@yorkcvs.org.uk::f6f3b119-eb54-42d4-afdd-d9606e140d3e" providerId="AD" clId="Web-{327F04B8-B661-96A4-8F6B-BFE3547501DF}" dt="2023-03-07T13:29:39.040" v="0"/>
        <pc:sldMasterMkLst>
          <pc:docMk/>
          <pc:sldMasterMk cId="4011791745" sldId="2147483672"/>
        </pc:sldMasterMkLst>
        <pc:sldLayoutChg chg="add">
          <pc:chgData name="Anna Boad" userId="S::anna.boad@yorkcvs.org.uk::f6f3b119-eb54-42d4-afdd-d9606e140d3e" providerId="AD" clId="Web-{327F04B8-B661-96A4-8F6B-BFE3547501DF}" dt="2023-03-07T13:29:39.040" v="0"/>
          <pc:sldLayoutMkLst>
            <pc:docMk/>
            <pc:sldMasterMk cId="4011791745" sldId="2147483672"/>
            <pc:sldLayoutMk cId="2117198249" sldId="2147483649"/>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2655854024" sldId="2147483650"/>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3391452727" sldId="2147483651"/>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1481861632" sldId="2147483652"/>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1439919585" sldId="2147483653"/>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3460518205" sldId="2147483654"/>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173720888" sldId="2147483655"/>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1791252421" sldId="2147483656"/>
          </pc:sldLayoutMkLst>
        </pc:sldLayoutChg>
        <pc:sldLayoutChg chg="add">
          <pc:chgData name="Anna Boad" userId="S::anna.boad@yorkcvs.org.uk::f6f3b119-eb54-42d4-afdd-d9606e140d3e" providerId="AD" clId="Web-{327F04B8-B661-96A4-8F6B-BFE3547501DF}" dt="2023-03-07T13:29:39.040" v="0"/>
          <pc:sldLayoutMkLst>
            <pc:docMk/>
            <pc:sldMasterMk cId="4011791745" sldId="2147483672"/>
            <pc:sldLayoutMk cId="3010923857" sldId="2147483659"/>
          </pc:sldLayoutMkLst>
        </pc:sldLayoutChg>
      </pc:sldMasterChg>
    </pc:docChg>
  </pc:docChgLst>
  <pc:docChgLst>
    <pc:chgData name="Anna Boad" userId="S::anna.boad@yorkcvs.org.uk::f6f3b119-eb54-42d4-afdd-d9606e140d3e" providerId="AD" clId="Web-{0CB164E3-5119-2F08-1C3A-B6D96E2076D7}"/>
    <pc:docChg chg="modSld">
      <pc:chgData name="Anna Boad" userId="S::anna.boad@yorkcvs.org.uk::f6f3b119-eb54-42d4-afdd-d9606e140d3e" providerId="AD" clId="Web-{0CB164E3-5119-2F08-1C3A-B6D96E2076D7}" dt="2023-01-25T08:35:09.272" v="21" actId="20577"/>
      <pc:docMkLst>
        <pc:docMk/>
      </pc:docMkLst>
      <pc:sldChg chg="modSp">
        <pc:chgData name="Anna Boad" userId="S::anna.boad@yorkcvs.org.uk::f6f3b119-eb54-42d4-afdd-d9606e140d3e" providerId="AD" clId="Web-{0CB164E3-5119-2F08-1C3A-B6D96E2076D7}" dt="2023-01-25T08:32:50.877" v="7" actId="20577"/>
        <pc:sldMkLst>
          <pc:docMk/>
          <pc:sldMk cId="2922175307" sldId="286"/>
        </pc:sldMkLst>
        <pc:spChg chg="mod">
          <ac:chgData name="Anna Boad" userId="S::anna.boad@yorkcvs.org.uk::f6f3b119-eb54-42d4-afdd-d9606e140d3e" providerId="AD" clId="Web-{0CB164E3-5119-2F08-1C3A-B6D96E2076D7}" dt="2023-01-25T08:32:50.877" v="7" actId="20577"/>
          <ac:spMkLst>
            <pc:docMk/>
            <pc:sldMk cId="2922175307" sldId="286"/>
            <ac:spMk id="4" creationId="{00000000-0000-0000-0000-000000000000}"/>
          </ac:spMkLst>
        </pc:spChg>
      </pc:sldChg>
      <pc:sldChg chg="modSp">
        <pc:chgData name="Anna Boad" userId="S::anna.boad@yorkcvs.org.uk::f6f3b119-eb54-42d4-afdd-d9606e140d3e" providerId="AD" clId="Web-{0CB164E3-5119-2F08-1C3A-B6D96E2076D7}" dt="2023-01-25T08:35:09.272" v="21" actId="20577"/>
        <pc:sldMkLst>
          <pc:docMk/>
          <pc:sldMk cId="2587150202" sldId="312"/>
        </pc:sldMkLst>
        <pc:spChg chg="mod">
          <ac:chgData name="Anna Boad" userId="S::anna.boad@yorkcvs.org.uk::f6f3b119-eb54-42d4-afdd-d9606e140d3e" providerId="AD" clId="Web-{0CB164E3-5119-2F08-1C3A-B6D96E2076D7}" dt="2023-01-25T08:35:09.272" v="21" actId="20577"/>
          <ac:spMkLst>
            <pc:docMk/>
            <pc:sldMk cId="2587150202" sldId="312"/>
            <ac:spMk id="2" creationId="{00000000-0000-0000-0000-000000000000}"/>
          </ac:spMkLst>
        </pc:spChg>
      </pc:sldChg>
      <pc:sldChg chg="modSp">
        <pc:chgData name="Anna Boad" userId="S::anna.boad@yorkcvs.org.uk::f6f3b119-eb54-42d4-afdd-d9606e140d3e" providerId="AD" clId="Web-{0CB164E3-5119-2F08-1C3A-B6D96E2076D7}" dt="2023-01-25T08:33:02.190" v="8" actId="20577"/>
        <pc:sldMkLst>
          <pc:docMk/>
          <pc:sldMk cId="153793406" sldId="313"/>
        </pc:sldMkLst>
        <pc:spChg chg="mod">
          <ac:chgData name="Anna Boad" userId="S::anna.boad@yorkcvs.org.uk::f6f3b119-eb54-42d4-afdd-d9606e140d3e" providerId="AD" clId="Web-{0CB164E3-5119-2F08-1C3A-B6D96E2076D7}" dt="2023-01-25T08:33:02.190" v="8" actId="20577"/>
          <ac:spMkLst>
            <pc:docMk/>
            <pc:sldMk cId="153793406" sldId="313"/>
            <ac:spMk id="3" creationId="{00000000-0000-0000-0000-000000000000}"/>
          </ac:spMkLst>
        </pc:spChg>
      </pc:sldChg>
      <pc:sldChg chg="modSp">
        <pc:chgData name="Anna Boad" userId="S::anna.boad@yorkcvs.org.uk::f6f3b119-eb54-42d4-afdd-d9606e140d3e" providerId="AD" clId="Web-{0CB164E3-5119-2F08-1C3A-B6D96E2076D7}" dt="2023-01-25T08:33:38.050" v="10" actId="20577"/>
        <pc:sldMkLst>
          <pc:docMk/>
          <pc:sldMk cId="1049785130" sldId="330"/>
        </pc:sldMkLst>
        <pc:spChg chg="mod">
          <ac:chgData name="Anna Boad" userId="S::anna.boad@yorkcvs.org.uk::f6f3b119-eb54-42d4-afdd-d9606e140d3e" providerId="AD" clId="Web-{0CB164E3-5119-2F08-1C3A-B6D96E2076D7}" dt="2023-01-25T08:33:38.050" v="10" actId="20577"/>
          <ac:spMkLst>
            <pc:docMk/>
            <pc:sldMk cId="1049785130" sldId="330"/>
            <ac:spMk id="3" creationId="{00000000-0000-0000-0000-000000000000}"/>
          </ac:spMkLst>
        </pc:spChg>
      </pc:sldChg>
      <pc:sldChg chg="modSp">
        <pc:chgData name="Anna Boad" userId="S::anna.boad@yorkcvs.org.uk::f6f3b119-eb54-42d4-afdd-d9606e140d3e" providerId="AD" clId="Web-{0CB164E3-5119-2F08-1C3A-B6D96E2076D7}" dt="2023-01-25T08:33:14.456" v="9" actId="1076"/>
        <pc:sldMkLst>
          <pc:docMk/>
          <pc:sldMk cId="1443956478" sldId="336"/>
        </pc:sldMkLst>
        <pc:spChg chg="mod">
          <ac:chgData name="Anna Boad" userId="S::anna.boad@yorkcvs.org.uk::f6f3b119-eb54-42d4-afdd-d9606e140d3e" providerId="AD" clId="Web-{0CB164E3-5119-2F08-1C3A-B6D96E2076D7}" dt="2023-01-25T08:33:14.456" v="9" actId="1076"/>
          <ac:spMkLst>
            <pc:docMk/>
            <pc:sldMk cId="1443956478" sldId="336"/>
            <ac:spMk id="3" creationId="{00000000-0000-0000-0000-000000000000}"/>
          </ac:spMkLst>
        </pc:spChg>
      </pc:sldChg>
    </pc:docChg>
  </pc:docChgLst>
  <pc:docChgLst>
    <pc:chgData name="Drew Richardson" userId="S::drew.richardson@yorkcvs.org.uk::330d0d42-194b-4227-8a45-31ad72c78a85" providerId="AD" clId="Web-{60387BFC-F6CB-FD85-4AAA-AC6EDF1D3FE9}"/>
    <pc:docChg chg="modSld">
      <pc:chgData name="Drew Richardson" userId="S::drew.richardson@yorkcvs.org.uk::330d0d42-194b-4227-8a45-31ad72c78a85" providerId="AD" clId="Web-{60387BFC-F6CB-FD85-4AAA-AC6EDF1D3FE9}" dt="2023-01-25T09:16:55.852" v="146"/>
      <pc:docMkLst>
        <pc:docMk/>
      </pc:docMkLst>
      <pc:sldChg chg="modNotes">
        <pc:chgData name="Drew Richardson" userId="S::drew.richardson@yorkcvs.org.uk::330d0d42-194b-4227-8a45-31ad72c78a85" providerId="AD" clId="Web-{60387BFC-F6CB-FD85-4AAA-AC6EDF1D3FE9}" dt="2023-01-25T09:13:33.236" v="115"/>
        <pc:sldMkLst>
          <pc:docMk/>
          <pc:sldMk cId="3732043205" sldId="332"/>
        </pc:sldMkLst>
      </pc:sldChg>
      <pc:sldChg chg="modNotes">
        <pc:chgData name="Drew Richardson" userId="S::drew.richardson@yorkcvs.org.uk::330d0d42-194b-4227-8a45-31ad72c78a85" providerId="AD" clId="Web-{60387BFC-F6CB-FD85-4AAA-AC6EDF1D3FE9}" dt="2023-01-25T09:09:47.214" v="71"/>
        <pc:sldMkLst>
          <pc:docMk/>
          <pc:sldMk cId="1362825515" sldId="333"/>
        </pc:sldMkLst>
      </pc:sldChg>
      <pc:sldChg chg="modNotes">
        <pc:chgData name="Drew Richardson" userId="S::drew.richardson@yorkcvs.org.uk::330d0d42-194b-4227-8a45-31ad72c78a85" providerId="AD" clId="Web-{60387BFC-F6CB-FD85-4AAA-AC6EDF1D3FE9}" dt="2023-01-25T09:16:55.852" v="146"/>
        <pc:sldMkLst>
          <pc:docMk/>
          <pc:sldMk cId="2296399146" sldId="335"/>
        </pc:sldMkLst>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NULL"/><Relationship Id="rId1" Type="http://schemas.openxmlformats.org/officeDocument/2006/relationships/image" Target="../media/image19.png"/><Relationship Id="rId6" Type="http://schemas.openxmlformats.org/officeDocument/2006/relationships/image" Target="NULL"/><Relationship Id="rId5" Type="http://schemas.openxmlformats.org/officeDocument/2006/relationships/image" Target="../media/image21.png"/><Relationship Id="rId4" Type="http://schemas.openxmlformats.org/officeDocument/2006/relationships/image" Target="NULL"/></Relationships>
</file>

<file path=ppt/diagrams/_rels/data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NULL"/><Relationship Id="rId1" Type="http://schemas.openxmlformats.org/officeDocument/2006/relationships/image" Target="../media/image23.png"/><Relationship Id="rId6" Type="http://schemas.openxmlformats.org/officeDocument/2006/relationships/image" Target="NULL"/><Relationship Id="rId5" Type="http://schemas.openxmlformats.org/officeDocument/2006/relationships/image" Target="../media/image25.png"/><Relationship Id="rId4" Type="http://schemas.openxmlformats.org/officeDocument/2006/relationships/image" Target="NUL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180B19-709E-4EB9-8B0E-913DB7DC5B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A5E3481-22E0-4F6F-A09C-038B9DEAEAA8}">
      <dgm:prSet/>
      <dgm:spPr/>
      <dgm:t>
        <a:bodyPr/>
        <a:lstStyle/>
        <a:p>
          <a:r>
            <a:rPr lang="en-GB" dirty="0"/>
            <a:t> Humber and North Yorkshire Health Care Partnership (place)</a:t>
          </a:r>
          <a:endParaRPr lang="en-US" dirty="0"/>
        </a:p>
      </dgm:t>
    </dgm:pt>
    <dgm:pt modelId="{E5FFC240-65E0-4AE7-8F3C-39190EB517D6}" type="parTrans" cxnId="{CB7BCB9D-A156-493D-8620-BDE166C35C64}">
      <dgm:prSet/>
      <dgm:spPr/>
      <dgm:t>
        <a:bodyPr/>
        <a:lstStyle/>
        <a:p>
          <a:endParaRPr lang="en-US"/>
        </a:p>
      </dgm:t>
    </dgm:pt>
    <dgm:pt modelId="{3BCB21AC-A0B4-4B87-9379-5D18186373B0}" type="sibTrans" cxnId="{CB7BCB9D-A156-493D-8620-BDE166C35C64}">
      <dgm:prSet/>
      <dgm:spPr/>
      <dgm:t>
        <a:bodyPr/>
        <a:lstStyle/>
        <a:p>
          <a:endParaRPr lang="en-US"/>
        </a:p>
      </dgm:t>
    </dgm:pt>
    <dgm:pt modelId="{D202C495-81D7-49FB-9130-E6DF26C222EE}">
      <dgm:prSet/>
      <dgm:spPr/>
      <dgm:t>
        <a:bodyPr/>
        <a:lstStyle/>
        <a:p>
          <a:r>
            <a:rPr lang="en-GB" dirty="0"/>
            <a:t>Mental Health provider Trusts – Managers and Clinical Leads – Inpatient and Community) (Place</a:t>
          </a:r>
          <a:endParaRPr lang="en-US" dirty="0"/>
        </a:p>
      </dgm:t>
    </dgm:pt>
    <dgm:pt modelId="{C81E043D-2E3F-4F69-A50D-F33B5BB96ECF}" type="parTrans" cxnId="{823A0488-1EF2-4C5D-B160-F39D940EC060}">
      <dgm:prSet/>
      <dgm:spPr/>
      <dgm:t>
        <a:bodyPr/>
        <a:lstStyle/>
        <a:p>
          <a:endParaRPr lang="en-US"/>
        </a:p>
      </dgm:t>
    </dgm:pt>
    <dgm:pt modelId="{47E1A927-77D3-414F-AFFB-78291FA017BD}" type="sibTrans" cxnId="{823A0488-1EF2-4C5D-B160-F39D940EC060}">
      <dgm:prSet/>
      <dgm:spPr/>
      <dgm:t>
        <a:bodyPr/>
        <a:lstStyle/>
        <a:p>
          <a:endParaRPr lang="en-US"/>
        </a:p>
      </dgm:t>
    </dgm:pt>
    <dgm:pt modelId="{9C758774-E9A2-4C84-9636-3EE02E366B9E}">
      <dgm:prSet/>
      <dgm:spPr/>
      <dgm:t>
        <a:bodyPr/>
        <a:lstStyle/>
        <a:p>
          <a:pPr>
            <a:buFont typeface="Arial" panose="020B0604020202020204" pitchFamily="34" charset="0"/>
            <a:buChar char="•"/>
          </a:pPr>
          <a:r>
            <a:rPr lang="en-GB" dirty="0"/>
            <a:t>Specialist Provider Collaborative (Inpatients) (ICS)</a:t>
          </a:r>
          <a:endParaRPr lang="en-US" dirty="0"/>
        </a:p>
      </dgm:t>
    </dgm:pt>
    <dgm:pt modelId="{CD6B1D34-B604-4270-A25E-E33E78F81BD1}" type="parTrans" cxnId="{2A69E3AA-975B-4575-A2FC-5EC22F25D2CB}">
      <dgm:prSet/>
      <dgm:spPr/>
      <dgm:t>
        <a:bodyPr/>
        <a:lstStyle/>
        <a:p>
          <a:endParaRPr lang="en-US"/>
        </a:p>
      </dgm:t>
    </dgm:pt>
    <dgm:pt modelId="{676BB729-FB0C-45B6-BC02-1F51726AF7E3}" type="sibTrans" cxnId="{2A69E3AA-975B-4575-A2FC-5EC22F25D2CB}">
      <dgm:prSet/>
      <dgm:spPr/>
      <dgm:t>
        <a:bodyPr/>
        <a:lstStyle/>
        <a:p>
          <a:endParaRPr lang="en-US"/>
        </a:p>
      </dgm:t>
    </dgm:pt>
    <dgm:pt modelId="{5D08607D-435E-4366-BCBD-AEE4A3712F8C}">
      <dgm:prSet/>
      <dgm:spPr/>
      <dgm:t>
        <a:bodyPr/>
        <a:lstStyle/>
        <a:p>
          <a:r>
            <a:rPr lang="en-GB" dirty="0"/>
            <a:t>Learning Disabilities and Autism (ICS)</a:t>
          </a:r>
          <a:endParaRPr lang="en-US" dirty="0"/>
        </a:p>
      </dgm:t>
    </dgm:pt>
    <dgm:pt modelId="{057547E0-FE22-491A-A2C6-E2BEA2E4FD6A}" type="parTrans" cxnId="{6F08660D-D1F7-4C8B-A081-009B89AA12D0}">
      <dgm:prSet/>
      <dgm:spPr/>
      <dgm:t>
        <a:bodyPr/>
        <a:lstStyle/>
        <a:p>
          <a:endParaRPr lang="en-US"/>
        </a:p>
      </dgm:t>
    </dgm:pt>
    <dgm:pt modelId="{C893D265-61BB-4396-9905-6D34F01E15D0}" type="sibTrans" cxnId="{6F08660D-D1F7-4C8B-A081-009B89AA12D0}">
      <dgm:prSet/>
      <dgm:spPr/>
      <dgm:t>
        <a:bodyPr/>
        <a:lstStyle/>
        <a:p>
          <a:endParaRPr lang="en-US"/>
        </a:p>
      </dgm:t>
    </dgm:pt>
    <dgm:pt modelId="{EB09CB52-ABE7-4C14-8371-8E15F4C45D88}">
      <dgm:prSet/>
      <dgm:spPr/>
      <dgm:t>
        <a:bodyPr/>
        <a:lstStyle/>
        <a:p>
          <a:r>
            <a:rPr lang="en-US" dirty="0"/>
            <a:t>CYP Clinical Lead (ICS)</a:t>
          </a:r>
        </a:p>
      </dgm:t>
    </dgm:pt>
    <dgm:pt modelId="{65E1A535-6A16-4883-BB62-FAD62EC28DA3}" type="parTrans" cxnId="{C5BB591E-E165-467B-A3D6-D2B2F7C69030}">
      <dgm:prSet/>
      <dgm:spPr/>
      <dgm:t>
        <a:bodyPr/>
        <a:lstStyle/>
        <a:p>
          <a:endParaRPr lang="en-US"/>
        </a:p>
      </dgm:t>
    </dgm:pt>
    <dgm:pt modelId="{AB19F0B4-CE02-40BE-8C5C-CF641BE404E0}" type="sibTrans" cxnId="{C5BB591E-E165-467B-A3D6-D2B2F7C69030}">
      <dgm:prSet/>
      <dgm:spPr/>
      <dgm:t>
        <a:bodyPr/>
        <a:lstStyle/>
        <a:p>
          <a:endParaRPr lang="en-US"/>
        </a:p>
      </dgm:t>
    </dgm:pt>
    <dgm:pt modelId="{4CE52AAE-6256-4AB3-88A7-7BA5C3BD282C}">
      <dgm:prSet/>
      <dgm:spPr/>
      <dgm:t>
        <a:bodyPr/>
        <a:lstStyle/>
        <a:p>
          <a:r>
            <a:rPr lang="en-GB" dirty="0"/>
            <a:t> Local Authority –Childrens services and Public Health (place)</a:t>
          </a:r>
        </a:p>
      </dgm:t>
    </dgm:pt>
    <dgm:pt modelId="{B20A8DFA-73E2-427B-A7A6-5E4D964FE78E}" type="parTrans" cxnId="{B9837640-7128-4985-87FD-1FC1BA04436C}">
      <dgm:prSet/>
      <dgm:spPr/>
      <dgm:t>
        <a:bodyPr/>
        <a:lstStyle/>
        <a:p>
          <a:endParaRPr lang="en-GB"/>
        </a:p>
      </dgm:t>
    </dgm:pt>
    <dgm:pt modelId="{D4682A62-5C7D-44CA-AE86-88D3A7E0A51C}" type="sibTrans" cxnId="{B9837640-7128-4985-87FD-1FC1BA04436C}">
      <dgm:prSet/>
      <dgm:spPr/>
      <dgm:t>
        <a:bodyPr/>
        <a:lstStyle/>
        <a:p>
          <a:endParaRPr lang="en-GB"/>
        </a:p>
      </dgm:t>
    </dgm:pt>
    <dgm:pt modelId="{0CB6319E-5BF2-4BF7-A3DF-61F3F8316E6A}">
      <dgm:prSet/>
      <dgm:spPr/>
      <dgm:t>
        <a:bodyPr/>
        <a:lstStyle/>
        <a:p>
          <a:r>
            <a:rPr lang="en-GB" dirty="0"/>
            <a:t>Voluntary and Community Sector mental health providers (place)</a:t>
          </a:r>
          <a:endParaRPr lang="en-US" dirty="0"/>
        </a:p>
      </dgm:t>
    </dgm:pt>
    <dgm:pt modelId="{55BA84D1-B2EB-4B5C-A204-BB58C5A56CE2}" type="parTrans" cxnId="{7FCC9423-E45C-4479-B488-87FCF6AC89F5}">
      <dgm:prSet/>
      <dgm:spPr/>
      <dgm:t>
        <a:bodyPr/>
        <a:lstStyle/>
        <a:p>
          <a:endParaRPr lang="en-GB"/>
        </a:p>
      </dgm:t>
    </dgm:pt>
    <dgm:pt modelId="{A9282C8B-0E72-44AD-8EC4-3BB18BAAE417}" type="sibTrans" cxnId="{7FCC9423-E45C-4479-B488-87FCF6AC89F5}">
      <dgm:prSet/>
      <dgm:spPr/>
      <dgm:t>
        <a:bodyPr/>
        <a:lstStyle/>
        <a:p>
          <a:endParaRPr lang="en-GB"/>
        </a:p>
      </dgm:t>
    </dgm:pt>
    <dgm:pt modelId="{86ABEBA2-1900-41F8-8DFB-ECA93AE431C9}">
      <dgm:prSet/>
      <dgm:spPr/>
      <dgm:t>
        <a:bodyPr/>
        <a:lstStyle/>
        <a:p>
          <a:r>
            <a:rPr lang="en-GB" dirty="0"/>
            <a:t>CYP Trauma Informed Care Programme (ICS)</a:t>
          </a:r>
        </a:p>
      </dgm:t>
    </dgm:pt>
    <dgm:pt modelId="{3215D2B4-1F22-440E-A799-3ABB572AA07D}" type="parTrans" cxnId="{78062160-3923-4B74-B0E4-E36294B0D019}">
      <dgm:prSet/>
      <dgm:spPr/>
      <dgm:t>
        <a:bodyPr/>
        <a:lstStyle/>
        <a:p>
          <a:endParaRPr lang="en-GB"/>
        </a:p>
      </dgm:t>
    </dgm:pt>
    <dgm:pt modelId="{A6524005-7184-4704-8B2E-7C1F97675023}" type="sibTrans" cxnId="{78062160-3923-4B74-B0E4-E36294B0D019}">
      <dgm:prSet/>
      <dgm:spPr/>
      <dgm:t>
        <a:bodyPr/>
        <a:lstStyle/>
        <a:p>
          <a:endParaRPr lang="en-GB"/>
        </a:p>
      </dgm:t>
    </dgm:pt>
    <dgm:pt modelId="{097F4EC4-C43C-497F-A4D2-8CBB17419B44}">
      <dgm:prSet/>
      <dgm:spPr/>
      <dgm:t>
        <a:bodyPr/>
        <a:lstStyle/>
        <a:p>
          <a:r>
            <a:rPr lang="en-GB" dirty="0"/>
            <a:t>CYP Engagement and Coproduction (ICS)</a:t>
          </a:r>
        </a:p>
      </dgm:t>
    </dgm:pt>
    <dgm:pt modelId="{FB79FA7A-052B-4213-822D-C651C33B0853}" type="parTrans" cxnId="{5924D902-40B3-49B6-874E-59865B6694F6}">
      <dgm:prSet/>
      <dgm:spPr/>
      <dgm:t>
        <a:bodyPr/>
        <a:lstStyle/>
        <a:p>
          <a:endParaRPr lang="en-GB"/>
        </a:p>
      </dgm:t>
    </dgm:pt>
    <dgm:pt modelId="{D6A7C1D4-0E00-454F-9C50-C48566273270}" type="sibTrans" cxnId="{5924D902-40B3-49B6-874E-59865B6694F6}">
      <dgm:prSet/>
      <dgm:spPr/>
      <dgm:t>
        <a:bodyPr/>
        <a:lstStyle/>
        <a:p>
          <a:endParaRPr lang="en-GB"/>
        </a:p>
      </dgm:t>
    </dgm:pt>
    <dgm:pt modelId="{E74A62C0-BEA5-4741-ADD0-2FCA38041DFE}">
      <dgm:prSet/>
      <dgm:spPr/>
      <dgm:t>
        <a:bodyPr/>
        <a:lstStyle/>
        <a:p>
          <a:r>
            <a:rPr lang="en-US" dirty="0"/>
            <a:t>Perinatal and Maternal Health (ICS)</a:t>
          </a:r>
        </a:p>
      </dgm:t>
    </dgm:pt>
    <dgm:pt modelId="{6EA5A826-F002-49C4-9CA6-8F959B3D7DC1}" type="parTrans" cxnId="{D13EFF03-E4CD-4BE5-818F-7E8648706EA8}">
      <dgm:prSet/>
      <dgm:spPr/>
      <dgm:t>
        <a:bodyPr/>
        <a:lstStyle/>
        <a:p>
          <a:endParaRPr lang="en-GB"/>
        </a:p>
      </dgm:t>
    </dgm:pt>
    <dgm:pt modelId="{494327D8-1240-4451-BA65-10CFB3AB3D5B}" type="sibTrans" cxnId="{D13EFF03-E4CD-4BE5-818F-7E8648706EA8}">
      <dgm:prSet/>
      <dgm:spPr/>
      <dgm:t>
        <a:bodyPr/>
        <a:lstStyle/>
        <a:p>
          <a:endParaRPr lang="en-GB"/>
        </a:p>
      </dgm:t>
    </dgm:pt>
    <dgm:pt modelId="{C3BD8C45-4774-4BD6-9E3D-C352BE9C6B4F}">
      <dgm:prSet/>
      <dgm:spPr/>
      <dgm:t>
        <a:bodyPr/>
        <a:lstStyle/>
        <a:p>
          <a:r>
            <a:rPr lang="en-US" dirty="0"/>
            <a:t>NHS England (Yorkshire and Humber)</a:t>
          </a:r>
        </a:p>
      </dgm:t>
    </dgm:pt>
    <dgm:pt modelId="{1FE23B2B-44EE-4669-9B3B-A0C85FD6D328}" type="parTrans" cxnId="{888A5579-D10C-4874-9B3F-BDED07AA72E6}">
      <dgm:prSet/>
      <dgm:spPr/>
      <dgm:t>
        <a:bodyPr/>
        <a:lstStyle/>
        <a:p>
          <a:endParaRPr lang="en-GB"/>
        </a:p>
      </dgm:t>
    </dgm:pt>
    <dgm:pt modelId="{BDE3457A-4278-4E41-A21D-BE092DD70473}" type="sibTrans" cxnId="{888A5579-D10C-4874-9B3F-BDED07AA72E6}">
      <dgm:prSet/>
      <dgm:spPr/>
      <dgm:t>
        <a:bodyPr/>
        <a:lstStyle/>
        <a:p>
          <a:endParaRPr lang="en-GB"/>
        </a:p>
      </dgm:t>
    </dgm:pt>
    <dgm:pt modelId="{5DF91B2D-7633-462E-B72D-BEE9FEB6A310}">
      <dgm:prSet/>
      <dgm:spPr/>
      <dgm:t>
        <a:bodyPr/>
        <a:lstStyle/>
        <a:p>
          <a:r>
            <a:rPr lang="en-US" dirty="0"/>
            <a:t>OHID (formerly Public Health England) (Yorkshire and Humber)</a:t>
          </a:r>
        </a:p>
        <a:p>
          <a:endParaRPr lang="en-US" dirty="0"/>
        </a:p>
      </dgm:t>
    </dgm:pt>
    <dgm:pt modelId="{D5941E79-3817-43F4-83F1-4F21DD5D1B33}" type="parTrans" cxnId="{3B8F6BCE-8298-4E78-8EAE-435556862850}">
      <dgm:prSet/>
      <dgm:spPr/>
      <dgm:t>
        <a:bodyPr/>
        <a:lstStyle/>
        <a:p>
          <a:endParaRPr lang="en-GB"/>
        </a:p>
      </dgm:t>
    </dgm:pt>
    <dgm:pt modelId="{EBD1AF25-7432-41E0-867B-EF7CC73DAFD6}" type="sibTrans" cxnId="{3B8F6BCE-8298-4E78-8EAE-435556862850}">
      <dgm:prSet/>
      <dgm:spPr/>
      <dgm:t>
        <a:bodyPr/>
        <a:lstStyle/>
        <a:p>
          <a:endParaRPr lang="en-GB"/>
        </a:p>
      </dgm:t>
    </dgm:pt>
    <dgm:pt modelId="{446206D3-CC18-4088-AF8F-C39E21E8D858}" type="pres">
      <dgm:prSet presAssocID="{D3180B19-709E-4EB9-8B0E-913DB7DC5B3B}" presName="diagram" presStyleCnt="0">
        <dgm:presLayoutVars>
          <dgm:dir/>
          <dgm:resizeHandles val="exact"/>
        </dgm:presLayoutVars>
      </dgm:prSet>
      <dgm:spPr/>
      <dgm:t>
        <a:bodyPr/>
        <a:lstStyle/>
        <a:p>
          <a:endParaRPr lang="en-GB"/>
        </a:p>
      </dgm:t>
    </dgm:pt>
    <dgm:pt modelId="{0C285710-CC2A-4B61-AF2B-37705C26DFCC}" type="pres">
      <dgm:prSet presAssocID="{9A5E3481-22E0-4F6F-A09C-038B9DEAEAA8}" presName="node" presStyleLbl="node1" presStyleIdx="0" presStyleCnt="12">
        <dgm:presLayoutVars>
          <dgm:bulletEnabled val="1"/>
        </dgm:presLayoutVars>
      </dgm:prSet>
      <dgm:spPr/>
      <dgm:t>
        <a:bodyPr/>
        <a:lstStyle/>
        <a:p>
          <a:endParaRPr lang="en-GB"/>
        </a:p>
      </dgm:t>
    </dgm:pt>
    <dgm:pt modelId="{59E13AA0-6358-4555-B152-538723D01AAE}" type="pres">
      <dgm:prSet presAssocID="{3BCB21AC-A0B4-4B87-9379-5D18186373B0}" presName="sibTrans" presStyleCnt="0"/>
      <dgm:spPr/>
    </dgm:pt>
    <dgm:pt modelId="{B4BAA248-E0A5-4032-A1D2-C57B327CDBCE}" type="pres">
      <dgm:prSet presAssocID="{4CE52AAE-6256-4AB3-88A7-7BA5C3BD282C}" presName="node" presStyleLbl="node1" presStyleIdx="1" presStyleCnt="12">
        <dgm:presLayoutVars>
          <dgm:bulletEnabled val="1"/>
        </dgm:presLayoutVars>
      </dgm:prSet>
      <dgm:spPr/>
      <dgm:t>
        <a:bodyPr/>
        <a:lstStyle/>
        <a:p>
          <a:endParaRPr lang="en-GB"/>
        </a:p>
      </dgm:t>
    </dgm:pt>
    <dgm:pt modelId="{6D80AB36-58D2-4AA1-AA74-FD6E21B51B5F}" type="pres">
      <dgm:prSet presAssocID="{D4682A62-5C7D-44CA-AE86-88D3A7E0A51C}" presName="sibTrans" presStyleCnt="0"/>
      <dgm:spPr/>
    </dgm:pt>
    <dgm:pt modelId="{9AFA7397-D1F1-4B33-A92B-79D670DF461A}" type="pres">
      <dgm:prSet presAssocID="{D202C495-81D7-49FB-9130-E6DF26C222EE}" presName="node" presStyleLbl="node1" presStyleIdx="2" presStyleCnt="12">
        <dgm:presLayoutVars>
          <dgm:bulletEnabled val="1"/>
        </dgm:presLayoutVars>
      </dgm:prSet>
      <dgm:spPr/>
      <dgm:t>
        <a:bodyPr/>
        <a:lstStyle/>
        <a:p>
          <a:endParaRPr lang="en-GB"/>
        </a:p>
      </dgm:t>
    </dgm:pt>
    <dgm:pt modelId="{D9E8368A-A905-41A5-BA52-7BF15EA799E3}" type="pres">
      <dgm:prSet presAssocID="{47E1A927-77D3-414F-AFFB-78291FA017BD}" presName="sibTrans" presStyleCnt="0"/>
      <dgm:spPr/>
    </dgm:pt>
    <dgm:pt modelId="{88CD3677-980C-4206-84F7-635C38CA9B28}" type="pres">
      <dgm:prSet presAssocID="{0CB6319E-5BF2-4BF7-A3DF-61F3F8316E6A}" presName="node" presStyleLbl="node1" presStyleIdx="3" presStyleCnt="12">
        <dgm:presLayoutVars>
          <dgm:bulletEnabled val="1"/>
        </dgm:presLayoutVars>
      </dgm:prSet>
      <dgm:spPr/>
      <dgm:t>
        <a:bodyPr/>
        <a:lstStyle/>
        <a:p>
          <a:endParaRPr lang="en-GB"/>
        </a:p>
      </dgm:t>
    </dgm:pt>
    <dgm:pt modelId="{442C3E49-BF02-4070-AE9A-9845FEFBD4E6}" type="pres">
      <dgm:prSet presAssocID="{A9282C8B-0E72-44AD-8EC4-3BB18BAAE417}" presName="sibTrans" presStyleCnt="0"/>
      <dgm:spPr/>
    </dgm:pt>
    <dgm:pt modelId="{22F18DD2-6D59-408C-8E1D-795ADEF6BD2C}" type="pres">
      <dgm:prSet presAssocID="{9C758774-E9A2-4C84-9636-3EE02E366B9E}" presName="node" presStyleLbl="node1" presStyleIdx="4" presStyleCnt="12">
        <dgm:presLayoutVars>
          <dgm:bulletEnabled val="1"/>
        </dgm:presLayoutVars>
      </dgm:prSet>
      <dgm:spPr/>
      <dgm:t>
        <a:bodyPr/>
        <a:lstStyle/>
        <a:p>
          <a:endParaRPr lang="en-GB"/>
        </a:p>
      </dgm:t>
    </dgm:pt>
    <dgm:pt modelId="{03233CEA-206D-408F-AB96-A832A4D88B69}" type="pres">
      <dgm:prSet presAssocID="{676BB729-FB0C-45B6-BC02-1F51726AF7E3}" presName="sibTrans" presStyleCnt="0"/>
      <dgm:spPr/>
    </dgm:pt>
    <dgm:pt modelId="{2193EF01-A5AB-4CA5-9632-928BCE6DEFE6}" type="pres">
      <dgm:prSet presAssocID="{86ABEBA2-1900-41F8-8DFB-ECA93AE431C9}" presName="node" presStyleLbl="node1" presStyleIdx="5" presStyleCnt="12">
        <dgm:presLayoutVars>
          <dgm:bulletEnabled val="1"/>
        </dgm:presLayoutVars>
      </dgm:prSet>
      <dgm:spPr/>
      <dgm:t>
        <a:bodyPr/>
        <a:lstStyle/>
        <a:p>
          <a:endParaRPr lang="en-GB"/>
        </a:p>
      </dgm:t>
    </dgm:pt>
    <dgm:pt modelId="{E6B3305F-BD10-445D-A8FF-1FA8324043C3}" type="pres">
      <dgm:prSet presAssocID="{A6524005-7184-4704-8B2E-7C1F97675023}" presName="sibTrans" presStyleCnt="0"/>
      <dgm:spPr/>
    </dgm:pt>
    <dgm:pt modelId="{C21D5963-7519-413C-B1F9-40C9C1118F63}" type="pres">
      <dgm:prSet presAssocID="{097F4EC4-C43C-497F-A4D2-8CBB17419B44}" presName="node" presStyleLbl="node1" presStyleIdx="6" presStyleCnt="12">
        <dgm:presLayoutVars>
          <dgm:bulletEnabled val="1"/>
        </dgm:presLayoutVars>
      </dgm:prSet>
      <dgm:spPr/>
      <dgm:t>
        <a:bodyPr/>
        <a:lstStyle/>
        <a:p>
          <a:endParaRPr lang="en-GB"/>
        </a:p>
      </dgm:t>
    </dgm:pt>
    <dgm:pt modelId="{E90DE93E-9423-447F-AF7A-C8497FB38FDF}" type="pres">
      <dgm:prSet presAssocID="{D6A7C1D4-0E00-454F-9C50-C48566273270}" presName="sibTrans" presStyleCnt="0"/>
      <dgm:spPr/>
    </dgm:pt>
    <dgm:pt modelId="{D48D9A1B-1F0B-4B68-A73E-67D3922DC214}" type="pres">
      <dgm:prSet presAssocID="{5D08607D-435E-4366-BCBD-AEE4A3712F8C}" presName="node" presStyleLbl="node1" presStyleIdx="7" presStyleCnt="12">
        <dgm:presLayoutVars>
          <dgm:bulletEnabled val="1"/>
        </dgm:presLayoutVars>
      </dgm:prSet>
      <dgm:spPr/>
      <dgm:t>
        <a:bodyPr/>
        <a:lstStyle/>
        <a:p>
          <a:endParaRPr lang="en-GB"/>
        </a:p>
      </dgm:t>
    </dgm:pt>
    <dgm:pt modelId="{285213CE-6FFD-453A-87F5-A7789E5B735F}" type="pres">
      <dgm:prSet presAssocID="{C893D265-61BB-4396-9905-6D34F01E15D0}" presName="sibTrans" presStyleCnt="0"/>
      <dgm:spPr/>
    </dgm:pt>
    <dgm:pt modelId="{8B2D1794-CE76-4798-A8F6-F444EECDDFCC}" type="pres">
      <dgm:prSet presAssocID="{EB09CB52-ABE7-4C14-8371-8E15F4C45D88}" presName="node" presStyleLbl="node1" presStyleIdx="8" presStyleCnt="12">
        <dgm:presLayoutVars>
          <dgm:bulletEnabled val="1"/>
        </dgm:presLayoutVars>
      </dgm:prSet>
      <dgm:spPr/>
      <dgm:t>
        <a:bodyPr/>
        <a:lstStyle/>
        <a:p>
          <a:endParaRPr lang="en-GB"/>
        </a:p>
      </dgm:t>
    </dgm:pt>
    <dgm:pt modelId="{96B7F7A8-88AB-4701-9BF6-A3AACF12A390}" type="pres">
      <dgm:prSet presAssocID="{AB19F0B4-CE02-40BE-8C5C-CF641BE404E0}" presName="sibTrans" presStyleCnt="0"/>
      <dgm:spPr/>
    </dgm:pt>
    <dgm:pt modelId="{863AB017-FD7D-4F94-9CDC-83E96A04E617}" type="pres">
      <dgm:prSet presAssocID="{E74A62C0-BEA5-4741-ADD0-2FCA38041DFE}" presName="node" presStyleLbl="node1" presStyleIdx="9" presStyleCnt="12">
        <dgm:presLayoutVars>
          <dgm:bulletEnabled val="1"/>
        </dgm:presLayoutVars>
      </dgm:prSet>
      <dgm:spPr/>
      <dgm:t>
        <a:bodyPr/>
        <a:lstStyle/>
        <a:p>
          <a:endParaRPr lang="en-GB"/>
        </a:p>
      </dgm:t>
    </dgm:pt>
    <dgm:pt modelId="{C6C44261-CD7D-4D37-BBBD-706A3D28529D}" type="pres">
      <dgm:prSet presAssocID="{494327D8-1240-4451-BA65-10CFB3AB3D5B}" presName="sibTrans" presStyleCnt="0"/>
      <dgm:spPr/>
    </dgm:pt>
    <dgm:pt modelId="{9CFB7F11-5F62-4EF8-92DC-324CB95F69AA}" type="pres">
      <dgm:prSet presAssocID="{C3BD8C45-4774-4BD6-9E3D-C352BE9C6B4F}" presName="node" presStyleLbl="node1" presStyleIdx="10" presStyleCnt="12">
        <dgm:presLayoutVars>
          <dgm:bulletEnabled val="1"/>
        </dgm:presLayoutVars>
      </dgm:prSet>
      <dgm:spPr/>
      <dgm:t>
        <a:bodyPr/>
        <a:lstStyle/>
        <a:p>
          <a:endParaRPr lang="en-GB"/>
        </a:p>
      </dgm:t>
    </dgm:pt>
    <dgm:pt modelId="{FEAF2199-530F-47E4-A0A5-9215A5541F4C}" type="pres">
      <dgm:prSet presAssocID="{BDE3457A-4278-4E41-A21D-BE092DD70473}" presName="sibTrans" presStyleCnt="0"/>
      <dgm:spPr/>
    </dgm:pt>
    <dgm:pt modelId="{C9FC6D3F-68B2-4A68-B298-91A4DCEB734C}" type="pres">
      <dgm:prSet presAssocID="{5DF91B2D-7633-462E-B72D-BEE9FEB6A310}" presName="node" presStyleLbl="node1" presStyleIdx="11" presStyleCnt="12">
        <dgm:presLayoutVars>
          <dgm:bulletEnabled val="1"/>
        </dgm:presLayoutVars>
      </dgm:prSet>
      <dgm:spPr/>
      <dgm:t>
        <a:bodyPr/>
        <a:lstStyle/>
        <a:p>
          <a:endParaRPr lang="en-GB"/>
        </a:p>
      </dgm:t>
    </dgm:pt>
  </dgm:ptLst>
  <dgm:cxnLst>
    <dgm:cxn modelId="{6F9FD7AB-9D5D-4783-986B-AE8011A8E096}" type="presOf" srcId="{D202C495-81D7-49FB-9130-E6DF26C222EE}" destId="{9AFA7397-D1F1-4B33-A92B-79D670DF461A}" srcOrd="0" destOrd="0" presId="urn:microsoft.com/office/officeart/2005/8/layout/default"/>
    <dgm:cxn modelId="{B9837640-7128-4985-87FD-1FC1BA04436C}" srcId="{D3180B19-709E-4EB9-8B0E-913DB7DC5B3B}" destId="{4CE52AAE-6256-4AB3-88A7-7BA5C3BD282C}" srcOrd="1" destOrd="0" parTransId="{B20A8DFA-73E2-427B-A7A6-5E4D964FE78E}" sibTransId="{D4682A62-5C7D-44CA-AE86-88D3A7E0A51C}"/>
    <dgm:cxn modelId="{308FEC83-B861-447A-84CF-B073D1069CFB}" type="presOf" srcId="{0CB6319E-5BF2-4BF7-A3DF-61F3F8316E6A}" destId="{88CD3677-980C-4206-84F7-635C38CA9B28}" srcOrd="0" destOrd="0" presId="urn:microsoft.com/office/officeart/2005/8/layout/default"/>
    <dgm:cxn modelId="{F7475C73-12F6-4F77-8B62-8542943E2282}" type="presOf" srcId="{9A5E3481-22E0-4F6F-A09C-038B9DEAEAA8}" destId="{0C285710-CC2A-4B61-AF2B-37705C26DFCC}" srcOrd="0" destOrd="0" presId="urn:microsoft.com/office/officeart/2005/8/layout/default"/>
    <dgm:cxn modelId="{888A5579-D10C-4874-9B3F-BDED07AA72E6}" srcId="{D3180B19-709E-4EB9-8B0E-913DB7DC5B3B}" destId="{C3BD8C45-4774-4BD6-9E3D-C352BE9C6B4F}" srcOrd="10" destOrd="0" parTransId="{1FE23B2B-44EE-4669-9B3B-A0C85FD6D328}" sibTransId="{BDE3457A-4278-4E41-A21D-BE092DD70473}"/>
    <dgm:cxn modelId="{C5BB591E-E165-467B-A3D6-D2B2F7C69030}" srcId="{D3180B19-709E-4EB9-8B0E-913DB7DC5B3B}" destId="{EB09CB52-ABE7-4C14-8371-8E15F4C45D88}" srcOrd="8" destOrd="0" parTransId="{65E1A535-6A16-4883-BB62-FAD62EC28DA3}" sibTransId="{AB19F0B4-CE02-40BE-8C5C-CF641BE404E0}"/>
    <dgm:cxn modelId="{CB7BCB9D-A156-493D-8620-BDE166C35C64}" srcId="{D3180B19-709E-4EB9-8B0E-913DB7DC5B3B}" destId="{9A5E3481-22E0-4F6F-A09C-038B9DEAEAA8}" srcOrd="0" destOrd="0" parTransId="{E5FFC240-65E0-4AE7-8F3C-39190EB517D6}" sibTransId="{3BCB21AC-A0B4-4B87-9379-5D18186373B0}"/>
    <dgm:cxn modelId="{DA481DB5-57A9-4304-965D-1A31064BFA1A}" type="presOf" srcId="{5D08607D-435E-4366-BCBD-AEE4A3712F8C}" destId="{D48D9A1B-1F0B-4B68-A73E-67D3922DC214}" srcOrd="0" destOrd="0" presId="urn:microsoft.com/office/officeart/2005/8/layout/default"/>
    <dgm:cxn modelId="{BD9EC503-F456-48E2-8B4F-100A95CBEF9B}" type="presOf" srcId="{86ABEBA2-1900-41F8-8DFB-ECA93AE431C9}" destId="{2193EF01-A5AB-4CA5-9632-928BCE6DEFE6}" srcOrd="0" destOrd="0" presId="urn:microsoft.com/office/officeart/2005/8/layout/default"/>
    <dgm:cxn modelId="{AB3405B4-3B32-4E23-B894-EA66F06E61BA}" type="presOf" srcId="{C3BD8C45-4774-4BD6-9E3D-C352BE9C6B4F}" destId="{9CFB7F11-5F62-4EF8-92DC-324CB95F69AA}" srcOrd="0" destOrd="0" presId="urn:microsoft.com/office/officeart/2005/8/layout/default"/>
    <dgm:cxn modelId="{7FCC9423-E45C-4479-B488-87FCF6AC89F5}" srcId="{D3180B19-709E-4EB9-8B0E-913DB7DC5B3B}" destId="{0CB6319E-5BF2-4BF7-A3DF-61F3F8316E6A}" srcOrd="3" destOrd="0" parTransId="{55BA84D1-B2EB-4B5C-A204-BB58C5A56CE2}" sibTransId="{A9282C8B-0E72-44AD-8EC4-3BB18BAAE417}"/>
    <dgm:cxn modelId="{BEA97133-D1FE-45A3-BE7A-6F2A8DF348A3}" type="presOf" srcId="{097F4EC4-C43C-497F-A4D2-8CBB17419B44}" destId="{C21D5963-7519-413C-B1F9-40C9C1118F63}" srcOrd="0" destOrd="0" presId="urn:microsoft.com/office/officeart/2005/8/layout/default"/>
    <dgm:cxn modelId="{2A69E3AA-975B-4575-A2FC-5EC22F25D2CB}" srcId="{D3180B19-709E-4EB9-8B0E-913DB7DC5B3B}" destId="{9C758774-E9A2-4C84-9636-3EE02E366B9E}" srcOrd="4" destOrd="0" parTransId="{CD6B1D34-B604-4270-A25E-E33E78F81BD1}" sibTransId="{676BB729-FB0C-45B6-BC02-1F51726AF7E3}"/>
    <dgm:cxn modelId="{78062160-3923-4B74-B0E4-E36294B0D019}" srcId="{D3180B19-709E-4EB9-8B0E-913DB7DC5B3B}" destId="{86ABEBA2-1900-41F8-8DFB-ECA93AE431C9}" srcOrd="5" destOrd="0" parTransId="{3215D2B4-1F22-440E-A799-3ABB572AA07D}" sibTransId="{A6524005-7184-4704-8B2E-7C1F97675023}"/>
    <dgm:cxn modelId="{5924D902-40B3-49B6-874E-59865B6694F6}" srcId="{D3180B19-709E-4EB9-8B0E-913DB7DC5B3B}" destId="{097F4EC4-C43C-497F-A4D2-8CBB17419B44}" srcOrd="6" destOrd="0" parTransId="{FB79FA7A-052B-4213-822D-C651C33B0853}" sibTransId="{D6A7C1D4-0E00-454F-9C50-C48566273270}"/>
    <dgm:cxn modelId="{0B694E48-0501-4993-8663-7C5D41D91D5E}" type="presOf" srcId="{EB09CB52-ABE7-4C14-8371-8E15F4C45D88}" destId="{8B2D1794-CE76-4798-A8F6-F444EECDDFCC}" srcOrd="0" destOrd="0" presId="urn:microsoft.com/office/officeart/2005/8/layout/default"/>
    <dgm:cxn modelId="{4549810A-99E0-4776-BE96-D4A2431569E1}" type="presOf" srcId="{E74A62C0-BEA5-4741-ADD0-2FCA38041DFE}" destId="{863AB017-FD7D-4F94-9CDC-83E96A04E617}" srcOrd="0" destOrd="0" presId="urn:microsoft.com/office/officeart/2005/8/layout/default"/>
    <dgm:cxn modelId="{92ED6328-B17B-42BF-8DD3-8BE7F423BEF8}" type="presOf" srcId="{4CE52AAE-6256-4AB3-88A7-7BA5C3BD282C}" destId="{B4BAA248-E0A5-4032-A1D2-C57B327CDBCE}" srcOrd="0" destOrd="0" presId="urn:microsoft.com/office/officeart/2005/8/layout/default"/>
    <dgm:cxn modelId="{279E7ED3-4CCD-4313-941E-7D0740DA5D48}" type="presOf" srcId="{9C758774-E9A2-4C84-9636-3EE02E366B9E}" destId="{22F18DD2-6D59-408C-8E1D-795ADEF6BD2C}" srcOrd="0" destOrd="0" presId="urn:microsoft.com/office/officeart/2005/8/layout/default"/>
    <dgm:cxn modelId="{D13EFF03-E4CD-4BE5-818F-7E8648706EA8}" srcId="{D3180B19-709E-4EB9-8B0E-913DB7DC5B3B}" destId="{E74A62C0-BEA5-4741-ADD0-2FCA38041DFE}" srcOrd="9" destOrd="0" parTransId="{6EA5A826-F002-49C4-9CA6-8F959B3D7DC1}" sibTransId="{494327D8-1240-4451-BA65-10CFB3AB3D5B}"/>
    <dgm:cxn modelId="{5014F630-59B3-41CE-AE69-A88EFBF47FC5}" type="presOf" srcId="{5DF91B2D-7633-462E-B72D-BEE9FEB6A310}" destId="{C9FC6D3F-68B2-4A68-B298-91A4DCEB734C}" srcOrd="0" destOrd="0" presId="urn:microsoft.com/office/officeart/2005/8/layout/default"/>
    <dgm:cxn modelId="{0B4CDF2C-47FA-41F1-9993-0BFBA90DE622}" type="presOf" srcId="{D3180B19-709E-4EB9-8B0E-913DB7DC5B3B}" destId="{446206D3-CC18-4088-AF8F-C39E21E8D858}" srcOrd="0" destOrd="0" presId="urn:microsoft.com/office/officeart/2005/8/layout/default"/>
    <dgm:cxn modelId="{3B8F6BCE-8298-4E78-8EAE-435556862850}" srcId="{D3180B19-709E-4EB9-8B0E-913DB7DC5B3B}" destId="{5DF91B2D-7633-462E-B72D-BEE9FEB6A310}" srcOrd="11" destOrd="0" parTransId="{D5941E79-3817-43F4-83F1-4F21DD5D1B33}" sibTransId="{EBD1AF25-7432-41E0-867B-EF7CC73DAFD6}"/>
    <dgm:cxn modelId="{6F08660D-D1F7-4C8B-A081-009B89AA12D0}" srcId="{D3180B19-709E-4EB9-8B0E-913DB7DC5B3B}" destId="{5D08607D-435E-4366-BCBD-AEE4A3712F8C}" srcOrd="7" destOrd="0" parTransId="{057547E0-FE22-491A-A2C6-E2BEA2E4FD6A}" sibTransId="{C893D265-61BB-4396-9905-6D34F01E15D0}"/>
    <dgm:cxn modelId="{823A0488-1EF2-4C5D-B160-F39D940EC060}" srcId="{D3180B19-709E-4EB9-8B0E-913DB7DC5B3B}" destId="{D202C495-81D7-49FB-9130-E6DF26C222EE}" srcOrd="2" destOrd="0" parTransId="{C81E043D-2E3F-4F69-A50D-F33B5BB96ECF}" sibTransId="{47E1A927-77D3-414F-AFFB-78291FA017BD}"/>
    <dgm:cxn modelId="{B7DB980F-F193-49DD-86F8-1A6F16C25DD3}" type="presParOf" srcId="{446206D3-CC18-4088-AF8F-C39E21E8D858}" destId="{0C285710-CC2A-4B61-AF2B-37705C26DFCC}" srcOrd="0" destOrd="0" presId="urn:microsoft.com/office/officeart/2005/8/layout/default"/>
    <dgm:cxn modelId="{381B6477-1A5B-438C-BCBA-D1A510D4F88A}" type="presParOf" srcId="{446206D3-CC18-4088-AF8F-C39E21E8D858}" destId="{59E13AA0-6358-4555-B152-538723D01AAE}" srcOrd="1" destOrd="0" presId="urn:microsoft.com/office/officeart/2005/8/layout/default"/>
    <dgm:cxn modelId="{5AC3E5F3-C9DE-4EA5-B17A-FA7BC2261CC0}" type="presParOf" srcId="{446206D3-CC18-4088-AF8F-C39E21E8D858}" destId="{B4BAA248-E0A5-4032-A1D2-C57B327CDBCE}" srcOrd="2" destOrd="0" presId="urn:microsoft.com/office/officeart/2005/8/layout/default"/>
    <dgm:cxn modelId="{C2808A3E-C687-4F7C-A934-AE757509F9BD}" type="presParOf" srcId="{446206D3-CC18-4088-AF8F-C39E21E8D858}" destId="{6D80AB36-58D2-4AA1-AA74-FD6E21B51B5F}" srcOrd="3" destOrd="0" presId="urn:microsoft.com/office/officeart/2005/8/layout/default"/>
    <dgm:cxn modelId="{BE94CE39-6E42-4AFA-AE8A-3C2253455DBC}" type="presParOf" srcId="{446206D3-CC18-4088-AF8F-C39E21E8D858}" destId="{9AFA7397-D1F1-4B33-A92B-79D670DF461A}" srcOrd="4" destOrd="0" presId="urn:microsoft.com/office/officeart/2005/8/layout/default"/>
    <dgm:cxn modelId="{EBC3848F-F930-4B7D-83BF-BB6DEF97FC67}" type="presParOf" srcId="{446206D3-CC18-4088-AF8F-C39E21E8D858}" destId="{D9E8368A-A905-41A5-BA52-7BF15EA799E3}" srcOrd="5" destOrd="0" presId="urn:microsoft.com/office/officeart/2005/8/layout/default"/>
    <dgm:cxn modelId="{1520993E-FF34-4D4E-800E-1800DD841F93}" type="presParOf" srcId="{446206D3-CC18-4088-AF8F-C39E21E8D858}" destId="{88CD3677-980C-4206-84F7-635C38CA9B28}" srcOrd="6" destOrd="0" presId="urn:microsoft.com/office/officeart/2005/8/layout/default"/>
    <dgm:cxn modelId="{7FE38E7E-CD0D-4655-8B29-3E3FC3A02855}" type="presParOf" srcId="{446206D3-CC18-4088-AF8F-C39E21E8D858}" destId="{442C3E49-BF02-4070-AE9A-9845FEFBD4E6}" srcOrd="7" destOrd="0" presId="urn:microsoft.com/office/officeart/2005/8/layout/default"/>
    <dgm:cxn modelId="{0E609F9B-1340-4D0E-B706-C9C4097E881C}" type="presParOf" srcId="{446206D3-CC18-4088-AF8F-C39E21E8D858}" destId="{22F18DD2-6D59-408C-8E1D-795ADEF6BD2C}" srcOrd="8" destOrd="0" presId="urn:microsoft.com/office/officeart/2005/8/layout/default"/>
    <dgm:cxn modelId="{911D83A7-0183-4C3D-ACFD-3A7A493BC82E}" type="presParOf" srcId="{446206D3-CC18-4088-AF8F-C39E21E8D858}" destId="{03233CEA-206D-408F-AB96-A832A4D88B69}" srcOrd="9" destOrd="0" presId="urn:microsoft.com/office/officeart/2005/8/layout/default"/>
    <dgm:cxn modelId="{3B96F1D4-FFEB-47E1-8187-317F733EC82D}" type="presParOf" srcId="{446206D3-CC18-4088-AF8F-C39E21E8D858}" destId="{2193EF01-A5AB-4CA5-9632-928BCE6DEFE6}" srcOrd="10" destOrd="0" presId="urn:microsoft.com/office/officeart/2005/8/layout/default"/>
    <dgm:cxn modelId="{A2D7CF46-5C58-40E9-9C1A-38B9BF05F356}" type="presParOf" srcId="{446206D3-CC18-4088-AF8F-C39E21E8D858}" destId="{E6B3305F-BD10-445D-A8FF-1FA8324043C3}" srcOrd="11" destOrd="0" presId="urn:microsoft.com/office/officeart/2005/8/layout/default"/>
    <dgm:cxn modelId="{E413B074-BC65-4F6B-AAB1-4BB774CC306A}" type="presParOf" srcId="{446206D3-CC18-4088-AF8F-C39E21E8D858}" destId="{C21D5963-7519-413C-B1F9-40C9C1118F63}" srcOrd="12" destOrd="0" presId="urn:microsoft.com/office/officeart/2005/8/layout/default"/>
    <dgm:cxn modelId="{87318CC2-6DB7-4967-8AC8-38F77902085A}" type="presParOf" srcId="{446206D3-CC18-4088-AF8F-C39E21E8D858}" destId="{E90DE93E-9423-447F-AF7A-C8497FB38FDF}" srcOrd="13" destOrd="0" presId="urn:microsoft.com/office/officeart/2005/8/layout/default"/>
    <dgm:cxn modelId="{A6326BCB-4FE0-4382-9FAB-20929CB75E15}" type="presParOf" srcId="{446206D3-CC18-4088-AF8F-C39E21E8D858}" destId="{D48D9A1B-1F0B-4B68-A73E-67D3922DC214}" srcOrd="14" destOrd="0" presId="urn:microsoft.com/office/officeart/2005/8/layout/default"/>
    <dgm:cxn modelId="{E7C2B79A-2A62-4B63-A965-85BD1AD5A4F6}" type="presParOf" srcId="{446206D3-CC18-4088-AF8F-C39E21E8D858}" destId="{285213CE-6FFD-453A-87F5-A7789E5B735F}" srcOrd="15" destOrd="0" presId="urn:microsoft.com/office/officeart/2005/8/layout/default"/>
    <dgm:cxn modelId="{F4E94194-FB82-4BC6-8237-AB9FAC45DFE7}" type="presParOf" srcId="{446206D3-CC18-4088-AF8F-C39E21E8D858}" destId="{8B2D1794-CE76-4798-A8F6-F444EECDDFCC}" srcOrd="16" destOrd="0" presId="urn:microsoft.com/office/officeart/2005/8/layout/default"/>
    <dgm:cxn modelId="{D361CEB6-E9DC-4EFF-8372-3EA325DB296A}" type="presParOf" srcId="{446206D3-CC18-4088-AF8F-C39E21E8D858}" destId="{96B7F7A8-88AB-4701-9BF6-A3AACF12A390}" srcOrd="17" destOrd="0" presId="urn:microsoft.com/office/officeart/2005/8/layout/default"/>
    <dgm:cxn modelId="{72C92F8A-5D90-45AD-9B33-630FD73783BE}" type="presParOf" srcId="{446206D3-CC18-4088-AF8F-C39E21E8D858}" destId="{863AB017-FD7D-4F94-9CDC-83E96A04E617}" srcOrd="18" destOrd="0" presId="urn:microsoft.com/office/officeart/2005/8/layout/default"/>
    <dgm:cxn modelId="{941433A4-0660-4223-8114-6A74FF213346}" type="presParOf" srcId="{446206D3-CC18-4088-AF8F-C39E21E8D858}" destId="{C6C44261-CD7D-4D37-BBBD-706A3D28529D}" srcOrd="19" destOrd="0" presId="urn:microsoft.com/office/officeart/2005/8/layout/default"/>
    <dgm:cxn modelId="{B51D8ED7-1A78-41D2-A125-053E87FB732A}" type="presParOf" srcId="{446206D3-CC18-4088-AF8F-C39E21E8D858}" destId="{9CFB7F11-5F62-4EF8-92DC-324CB95F69AA}" srcOrd="20" destOrd="0" presId="urn:microsoft.com/office/officeart/2005/8/layout/default"/>
    <dgm:cxn modelId="{D761D6AD-F38B-469F-9FE4-A44765C88D0E}" type="presParOf" srcId="{446206D3-CC18-4088-AF8F-C39E21E8D858}" destId="{FEAF2199-530F-47E4-A0A5-9215A5541F4C}" srcOrd="21" destOrd="0" presId="urn:microsoft.com/office/officeart/2005/8/layout/default"/>
    <dgm:cxn modelId="{9DFC348F-2205-4329-B188-37C976C6D387}" type="presParOf" srcId="{446206D3-CC18-4088-AF8F-C39E21E8D858}" destId="{C9FC6D3F-68B2-4A68-B298-91A4DCEB734C}"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F8F368-5E42-49B4-BE87-4D9B9A5111AE}"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879C6DB3-F6A8-45D4-881C-A1BD1B523B30}">
      <dgm:prSet custT="1"/>
      <dgm:spPr/>
      <dgm:t>
        <a:bodyPr/>
        <a:lstStyle/>
        <a:p>
          <a:pPr>
            <a:lnSpc>
              <a:spcPct val="100000"/>
            </a:lnSpc>
          </a:pPr>
          <a:r>
            <a:rPr lang="en-GB" sz="1800" dirty="0"/>
            <a:t>Provide joined up care at right time in right setting (including online and face to face).</a:t>
          </a:r>
          <a:endParaRPr lang="en-US" sz="1800" dirty="0"/>
        </a:p>
      </dgm:t>
    </dgm:pt>
    <dgm:pt modelId="{300DBD74-AA32-43F4-AC25-074D5E9385CB}" type="parTrans" cxnId="{CE08EA18-BE0A-405B-BB90-B4890057606D}">
      <dgm:prSet/>
      <dgm:spPr/>
      <dgm:t>
        <a:bodyPr/>
        <a:lstStyle/>
        <a:p>
          <a:endParaRPr lang="en-US"/>
        </a:p>
      </dgm:t>
    </dgm:pt>
    <dgm:pt modelId="{F45B7BA7-68E9-4AFD-B53D-532D71EE32D1}" type="sibTrans" cxnId="{CE08EA18-BE0A-405B-BB90-B4890057606D}">
      <dgm:prSet/>
      <dgm:spPr/>
      <dgm:t>
        <a:bodyPr/>
        <a:lstStyle/>
        <a:p>
          <a:endParaRPr lang="en-US"/>
        </a:p>
      </dgm:t>
    </dgm:pt>
    <dgm:pt modelId="{03128B2A-C91B-47D7-BF86-6C50E130951B}">
      <dgm:prSet custT="1"/>
      <dgm:spPr/>
      <dgm:t>
        <a:bodyPr/>
        <a:lstStyle/>
        <a:p>
          <a:pPr>
            <a:lnSpc>
              <a:spcPct val="100000"/>
            </a:lnSpc>
          </a:pPr>
          <a:r>
            <a:rPr lang="en-GB" sz="1600" dirty="0"/>
            <a:t>Improved focus on population health management including predictive prevention and early intervention to help people stay healthy and reduce demand on clinical services.</a:t>
          </a:r>
          <a:endParaRPr lang="en-US" sz="1600" dirty="0"/>
        </a:p>
      </dgm:t>
    </dgm:pt>
    <dgm:pt modelId="{41F0D841-B6F2-4269-A982-BF6F16CD4279}" type="parTrans" cxnId="{8E2AD616-D921-4A08-B1A2-78C97EE49650}">
      <dgm:prSet/>
      <dgm:spPr/>
      <dgm:t>
        <a:bodyPr/>
        <a:lstStyle/>
        <a:p>
          <a:endParaRPr lang="en-US"/>
        </a:p>
      </dgm:t>
    </dgm:pt>
    <dgm:pt modelId="{1F43D85C-3F8D-4598-AA98-D59855F8860E}" type="sibTrans" cxnId="{8E2AD616-D921-4A08-B1A2-78C97EE49650}">
      <dgm:prSet/>
      <dgm:spPr/>
      <dgm:t>
        <a:bodyPr/>
        <a:lstStyle/>
        <a:p>
          <a:endParaRPr lang="en-US"/>
        </a:p>
      </dgm:t>
    </dgm:pt>
    <dgm:pt modelId="{A291F3C1-EFFE-47E4-9CA0-4C2390F54089}">
      <dgm:prSet/>
      <dgm:spPr/>
      <dgm:t>
        <a:bodyPr/>
        <a:lstStyle/>
        <a:p>
          <a:pPr>
            <a:lnSpc>
              <a:spcPct val="100000"/>
            </a:lnSpc>
          </a:pPr>
          <a:r>
            <a:rPr lang="en-GB" dirty="0"/>
            <a:t>Reduce Health Inequalities and impact of poor health on wider outcomes e.g., employability</a:t>
          </a:r>
          <a:endParaRPr lang="en-US" dirty="0"/>
        </a:p>
      </dgm:t>
    </dgm:pt>
    <dgm:pt modelId="{25B73B02-4E5E-4ABB-A8E3-CAA90E61C1B1}" type="parTrans" cxnId="{E826B786-70E7-4F92-907B-8B69FD948F0D}">
      <dgm:prSet/>
      <dgm:spPr/>
      <dgm:t>
        <a:bodyPr/>
        <a:lstStyle/>
        <a:p>
          <a:endParaRPr lang="en-US"/>
        </a:p>
      </dgm:t>
    </dgm:pt>
    <dgm:pt modelId="{FE0CE2D1-8414-404C-8964-61B48C827F1E}" type="sibTrans" cxnId="{E826B786-70E7-4F92-907B-8B69FD948F0D}">
      <dgm:prSet/>
      <dgm:spPr/>
      <dgm:t>
        <a:bodyPr/>
        <a:lstStyle/>
        <a:p>
          <a:endParaRPr lang="en-US"/>
        </a:p>
      </dgm:t>
    </dgm:pt>
    <dgm:pt modelId="{0B76FD48-CA87-499A-AFC0-229E7AE22F3B}">
      <dgm:prSet/>
      <dgm:spPr/>
      <dgm:t>
        <a:bodyPr/>
        <a:lstStyle/>
        <a:p>
          <a:pPr>
            <a:lnSpc>
              <a:spcPct val="100000"/>
            </a:lnSpc>
          </a:pPr>
          <a:r>
            <a:rPr lang="en-GB" dirty="0"/>
            <a:t>Addressing unmet need and local variations</a:t>
          </a:r>
          <a:endParaRPr lang="en-US" dirty="0"/>
        </a:p>
      </dgm:t>
    </dgm:pt>
    <dgm:pt modelId="{647B9DA6-DA82-48A9-BB17-78B2EF48F5B3}" type="parTrans" cxnId="{802669D3-3C09-4192-9701-6B1013BDC2F7}">
      <dgm:prSet/>
      <dgm:spPr/>
      <dgm:t>
        <a:bodyPr/>
        <a:lstStyle/>
        <a:p>
          <a:endParaRPr lang="en-US"/>
        </a:p>
      </dgm:t>
    </dgm:pt>
    <dgm:pt modelId="{54E79C11-2381-4E54-BB7D-31A72EF655D1}" type="sibTrans" cxnId="{802669D3-3C09-4192-9701-6B1013BDC2F7}">
      <dgm:prSet/>
      <dgm:spPr/>
      <dgm:t>
        <a:bodyPr/>
        <a:lstStyle/>
        <a:p>
          <a:endParaRPr lang="en-US"/>
        </a:p>
      </dgm:t>
    </dgm:pt>
    <dgm:pt modelId="{9C03A159-D4FF-4482-BC56-ADB465886DCB}" type="pres">
      <dgm:prSet presAssocID="{C9F8F368-5E42-49B4-BE87-4D9B9A5111AE}" presName="root" presStyleCnt="0">
        <dgm:presLayoutVars>
          <dgm:dir/>
          <dgm:resizeHandles val="exact"/>
        </dgm:presLayoutVars>
      </dgm:prSet>
      <dgm:spPr/>
      <dgm:t>
        <a:bodyPr/>
        <a:lstStyle/>
        <a:p>
          <a:endParaRPr lang="en-GB"/>
        </a:p>
      </dgm:t>
    </dgm:pt>
    <dgm:pt modelId="{8B32A6AC-E1B5-4859-8838-36E52553B721}" type="pres">
      <dgm:prSet presAssocID="{879C6DB3-F6A8-45D4-881C-A1BD1B523B30}" presName="compNode" presStyleCnt="0"/>
      <dgm:spPr/>
    </dgm:pt>
    <dgm:pt modelId="{788042BB-364A-4563-8847-70D1EE394ED3}" type="pres">
      <dgm:prSet presAssocID="{879C6DB3-F6A8-45D4-881C-A1BD1B523B30}" presName="iconRect" presStyleLbl="node1" presStyleIdx="0" presStyleCnt="4" custScaleX="172121" custScaleY="2143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Open Hand"/>
        </a:ext>
      </dgm:extLst>
    </dgm:pt>
    <dgm:pt modelId="{F63D58A2-DA0C-4F3F-A32E-B596B6518092}" type="pres">
      <dgm:prSet presAssocID="{879C6DB3-F6A8-45D4-881C-A1BD1B523B30}" presName="spaceRect" presStyleCnt="0"/>
      <dgm:spPr/>
    </dgm:pt>
    <dgm:pt modelId="{1A6D004D-67ED-4C9C-A9CD-99EB003A092A}" type="pres">
      <dgm:prSet presAssocID="{879C6DB3-F6A8-45D4-881C-A1BD1B523B30}" presName="textRect" presStyleLbl="revTx" presStyleIdx="0" presStyleCnt="4">
        <dgm:presLayoutVars>
          <dgm:chMax val="1"/>
          <dgm:chPref val="1"/>
        </dgm:presLayoutVars>
      </dgm:prSet>
      <dgm:spPr/>
      <dgm:t>
        <a:bodyPr/>
        <a:lstStyle/>
        <a:p>
          <a:endParaRPr lang="en-GB"/>
        </a:p>
      </dgm:t>
    </dgm:pt>
    <dgm:pt modelId="{98022712-F2E4-4C34-A462-5F383A024F51}" type="pres">
      <dgm:prSet presAssocID="{F45B7BA7-68E9-4AFD-B53D-532D71EE32D1}" presName="sibTrans" presStyleCnt="0"/>
      <dgm:spPr/>
    </dgm:pt>
    <dgm:pt modelId="{83BCD6D0-0101-4842-B905-12C8B68A278B}" type="pres">
      <dgm:prSet presAssocID="{03128B2A-C91B-47D7-BF86-6C50E130951B}" presName="compNode" presStyleCnt="0"/>
      <dgm:spPr/>
    </dgm:pt>
    <dgm:pt modelId="{10886C8C-0FCA-4A0C-AA21-E9F5EA110FE9}" type="pres">
      <dgm:prSet presAssocID="{03128B2A-C91B-47D7-BF86-6C50E130951B}" presName="iconRect" presStyleLbl="node1" presStyleIdx="1" presStyleCnt="4" custScaleX="188417" custScaleY="15469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Stethoscope"/>
        </a:ext>
      </dgm:extLst>
    </dgm:pt>
    <dgm:pt modelId="{0DCE3A5E-A6CF-4B07-BAA8-6BA4B93CD5CB}" type="pres">
      <dgm:prSet presAssocID="{03128B2A-C91B-47D7-BF86-6C50E130951B}" presName="spaceRect" presStyleCnt="0"/>
      <dgm:spPr/>
    </dgm:pt>
    <dgm:pt modelId="{43AC0FE3-3F64-484F-932B-E96D820943CE}" type="pres">
      <dgm:prSet presAssocID="{03128B2A-C91B-47D7-BF86-6C50E130951B}" presName="textRect" presStyleLbl="revTx" presStyleIdx="1" presStyleCnt="4">
        <dgm:presLayoutVars>
          <dgm:chMax val="1"/>
          <dgm:chPref val="1"/>
        </dgm:presLayoutVars>
      </dgm:prSet>
      <dgm:spPr/>
      <dgm:t>
        <a:bodyPr/>
        <a:lstStyle/>
        <a:p>
          <a:endParaRPr lang="en-GB"/>
        </a:p>
      </dgm:t>
    </dgm:pt>
    <dgm:pt modelId="{2120501A-BDA1-4428-AE40-7DFB3A228C58}" type="pres">
      <dgm:prSet presAssocID="{1F43D85C-3F8D-4598-AA98-D59855F8860E}" presName="sibTrans" presStyleCnt="0"/>
      <dgm:spPr/>
    </dgm:pt>
    <dgm:pt modelId="{C9F8978D-2E30-4599-9858-062FAD63A1DF}" type="pres">
      <dgm:prSet presAssocID="{A291F3C1-EFFE-47E4-9CA0-4C2390F54089}" presName="compNode" presStyleCnt="0"/>
      <dgm:spPr/>
    </dgm:pt>
    <dgm:pt modelId="{3F1876AF-B047-4676-B69E-8D9E1008EE98}" type="pres">
      <dgm:prSet presAssocID="{A291F3C1-EFFE-47E4-9CA0-4C2390F54089}" presName="iconRect" presStyleLbl="node1" presStyleIdx="2" presStyleCnt="4" custScaleX="150568" custScaleY="16016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Doctor"/>
        </a:ext>
      </dgm:extLst>
    </dgm:pt>
    <dgm:pt modelId="{BB87C350-8F35-4B0D-92F0-77A065697676}" type="pres">
      <dgm:prSet presAssocID="{A291F3C1-EFFE-47E4-9CA0-4C2390F54089}" presName="spaceRect" presStyleCnt="0"/>
      <dgm:spPr/>
    </dgm:pt>
    <dgm:pt modelId="{5E72B033-B6EE-4E12-B4A5-F1342080BF58}" type="pres">
      <dgm:prSet presAssocID="{A291F3C1-EFFE-47E4-9CA0-4C2390F54089}" presName="textRect" presStyleLbl="revTx" presStyleIdx="2" presStyleCnt="4">
        <dgm:presLayoutVars>
          <dgm:chMax val="1"/>
          <dgm:chPref val="1"/>
        </dgm:presLayoutVars>
      </dgm:prSet>
      <dgm:spPr/>
      <dgm:t>
        <a:bodyPr/>
        <a:lstStyle/>
        <a:p>
          <a:endParaRPr lang="en-GB"/>
        </a:p>
      </dgm:t>
    </dgm:pt>
    <dgm:pt modelId="{E94A6E90-451E-4311-BBB4-136084B12CBD}" type="pres">
      <dgm:prSet presAssocID="{FE0CE2D1-8414-404C-8964-61B48C827F1E}" presName="sibTrans" presStyleCnt="0"/>
      <dgm:spPr/>
    </dgm:pt>
    <dgm:pt modelId="{0BAC8CC5-9A84-405C-A7CB-D2ACDD20C192}" type="pres">
      <dgm:prSet presAssocID="{0B76FD48-CA87-499A-AFC0-229E7AE22F3B}" presName="compNode" presStyleCnt="0"/>
      <dgm:spPr/>
    </dgm:pt>
    <dgm:pt modelId="{704E114C-6755-4D23-AC4B-391E32C6C220}" type="pres">
      <dgm:prSet presAssocID="{0B76FD48-CA87-499A-AFC0-229E7AE22F3B}" presName="iconRect" presStyleLbl="node1" presStyleIdx="3" presStyleCnt="4" custScaleY="14922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Checkmark"/>
        </a:ext>
      </dgm:extLst>
    </dgm:pt>
    <dgm:pt modelId="{EBA62955-C89C-430A-9817-95F43AD1EA2F}" type="pres">
      <dgm:prSet presAssocID="{0B76FD48-CA87-499A-AFC0-229E7AE22F3B}" presName="spaceRect" presStyleCnt="0"/>
      <dgm:spPr/>
    </dgm:pt>
    <dgm:pt modelId="{E87947D0-2F7F-4A50-AACF-CB3CEBC1B1FF}" type="pres">
      <dgm:prSet presAssocID="{0B76FD48-CA87-499A-AFC0-229E7AE22F3B}" presName="textRect" presStyleLbl="revTx" presStyleIdx="3" presStyleCnt="4">
        <dgm:presLayoutVars>
          <dgm:chMax val="1"/>
          <dgm:chPref val="1"/>
        </dgm:presLayoutVars>
      </dgm:prSet>
      <dgm:spPr/>
      <dgm:t>
        <a:bodyPr/>
        <a:lstStyle/>
        <a:p>
          <a:endParaRPr lang="en-GB"/>
        </a:p>
      </dgm:t>
    </dgm:pt>
  </dgm:ptLst>
  <dgm:cxnLst>
    <dgm:cxn modelId="{8E2AD616-D921-4A08-B1A2-78C97EE49650}" srcId="{C9F8F368-5E42-49B4-BE87-4D9B9A5111AE}" destId="{03128B2A-C91B-47D7-BF86-6C50E130951B}" srcOrd="1" destOrd="0" parTransId="{41F0D841-B6F2-4269-A982-BF6F16CD4279}" sibTransId="{1F43D85C-3F8D-4598-AA98-D59855F8860E}"/>
    <dgm:cxn modelId="{CE08EA18-BE0A-405B-BB90-B4890057606D}" srcId="{C9F8F368-5E42-49B4-BE87-4D9B9A5111AE}" destId="{879C6DB3-F6A8-45D4-881C-A1BD1B523B30}" srcOrd="0" destOrd="0" parTransId="{300DBD74-AA32-43F4-AC25-074D5E9385CB}" sibTransId="{F45B7BA7-68E9-4AFD-B53D-532D71EE32D1}"/>
    <dgm:cxn modelId="{99AEC951-F579-4E31-A4A1-7C98A76E1A05}" type="presOf" srcId="{0B76FD48-CA87-499A-AFC0-229E7AE22F3B}" destId="{E87947D0-2F7F-4A50-AACF-CB3CEBC1B1FF}" srcOrd="0" destOrd="0" presId="urn:microsoft.com/office/officeart/2018/2/layout/IconLabelList"/>
    <dgm:cxn modelId="{94FDF782-0429-40E6-85D6-01C823E0D708}" type="presOf" srcId="{879C6DB3-F6A8-45D4-881C-A1BD1B523B30}" destId="{1A6D004D-67ED-4C9C-A9CD-99EB003A092A}" srcOrd="0" destOrd="0" presId="urn:microsoft.com/office/officeart/2018/2/layout/IconLabelList"/>
    <dgm:cxn modelId="{B6F0D4A9-B6CA-43F2-AA72-1B8B99C0D641}" type="presOf" srcId="{C9F8F368-5E42-49B4-BE87-4D9B9A5111AE}" destId="{9C03A159-D4FF-4482-BC56-ADB465886DCB}" srcOrd="0" destOrd="0" presId="urn:microsoft.com/office/officeart/2018/2/layout/IconLabelList"/>
    <dgm:cxn modelId="{6B2C576E-A9F7-4BC7-811A-185C54DF925F}" type="presOf" srcId="{A291F3C1-EFFE-47E4-9CA0-4C2390F54089}" destId="{5E72B033-B6EE-4E12-B4A5-F1342080BF58}" srcOrd="0" destOrd="0" presId="urn:microsoft.com/office/officeart/2018/2/layout/IconLabelList"/>
    <dgm:cxn modelId="{802669D3-3C09-4192-9701-6B1013BDC2F7}" srcId="{C9F8F368-5E42-49B4-BE87-4D9B9A5111AE}" destId="{0B76FD48-CA87-499A-AFC0-229E7AE22F3B}" srcOrd="3" destOrd="0" parTransId="{647B9DA6-DA82-48A9-BB17-78B2EF48F5B3}" sibTransId="{54E79C11-2381-4E54-BB7D-31A72EF655D1}"/>
    <dgm:cxn modelId="{F80ED722-732B-444A-8EC4-17AFE903CCB8}" type="presOf" srcId="{03128B2A-C91B-47D7-BF86-6C50E130951B}" destId="{43AC0FE3-3F64-484F-932B-E96D820943CE}" srcOrd="0" destOrd="0" presId="urn:microsoft.com/office/officeart/2018/2/layout/IconLabelList"/>
    <dgm:cxn modelId="{E826B786-70E7-4F92-907B-8B69FD948F0D}" srcId="{C9F8F368-5E42-49B4-BE87-4D9B9A5111AE}" destId="{A291F3C1-EFFE-47E4-9CA0-4C2390F54089}" srcOrd="2" destOrd="0" parTransId="{25B73B02-4E5E-4ABB-A8E3-CAA90E61C1B1}" sibTransId="{FE0CE2D1-8414-404C-8964-61B48C827F1E}"/>
    <dgm:cxn modelId="{AA3F4EEB-D406-4054-B666-E92C86F93D89}" type="presParOf" srcId="{9C03A159-D4FF-4482-BC56-ADB465886DCB}" destId="{8B32A6AC-E1B5-4859-8838-36E52553B721}" srcOrd="0" destOrd="0" presId="urn:microsoft.com/office/officeart/2018/2/layout/IconLabelList"/>
    <dgm:cxn modelId="{5FF6646C-42A7-4581-B70E-04904021AF20}" type="presParOf" srcId="{8B32A6AC-E1B5-4859-8838-36E52553B721}" destId="{788042BB-364A-4563-8847-70D1EE394ED3}" srcOrd="0" destOrd="0" presId="urn:microsoft.com/office/officeart/2018/2/layout/IconLabelList"/>
    <dgm:cxn modelId="{E6D47514-A7C9-474E-8DEF-FD835EFACD6F}" type="presParOf" srcId="{8B32A6AC-E1B5-4859-8838-36E52553B721}" destId="{F63D58A2-DA0C-4F3F-A32E-B596B6518092}" srcOrd="1" destOrd="0" presId="urn:microsoft.com/office/officeart/2018/2/layout/IconLabelList"/>
    <dgm:cxn modelId="{FAC337F3-2E1D-41AA-B25A-6DDDF401C956}" type="presParOf" srcId="{8B32A6AC-E1B5-4859-8838-36E52553B721}" destId="{1A6D004D-67ED-4C9C-A9CD-99EB003A092A}" srcOrd="2" destOrd="0" presId="urn:microsoft.com/office/officeart/2018/2/layout/IconLabelList"/>
    <dgm:cxn modelId="{0A7B0736-7F98-48A2-A0F7-8E072EFAE602}" type="presParOf" srcId="{9C03A159-D4FF-4482-BC56-ADB465886DCB}" destId="{98022712-F2E4-4C34-A462-5F383A024F51}" srcOrd="1" destOrd="0" presId="urn:microsoft.com/office/officeart/2018/2/layout/IconLabelList"/>
    <dgm:cxn modelId="{F0CFFF83-354F-4DA9-B810-EF1231A14105}" type="presParOf" srcId="{9C03A159-D4FF-4482-BC56-ADB465886DCB}" destId="{83BCD6D0-0101-4842-B905-12C8B68A278B}" srcOrd="2" destOrd="0" presId="urn:microsoft.com/office/officeart/2018/2/layout/IconLabelList"/>
    <dgm:cxn modelId="{591A23B8-05FD-4C12-B649-05B8E911EFBB}" type="presParOf" srcId="{83BCD6D0-0101-4842-B905-12C8B68A278B}" destId="{10886C8C-0FCA-4A0C-AA21-E9F5EA110FE9}" srcOrd="0" destOrd="0" presId="urn:microsoft.com/office/officeart/2018/2/layout/IconLabelList"/>
    <dgm:cxn modelId="{EA4E3888-B042-4FE5-9FBE-DE10038FB1FA}" type="presParOf" srcId="{83BCD6D0-0101-4842-B905-12C8B68A278B}" destId="{0DCE3A5E-A6CF-4B07-BAA8-6BA4B93CD5CB}" srcOrd="1" destOrd="0" presId="urn:microsoft.com/office/officeart/2018/2/layout/IconLabelList"/>
    <dgm:cxn modelId="{B48038BC-947C-40B8-AA4C-C1FFDAE5759A}" type="presParOf" srcId="{83BCD6D0-0101-4842-B905-12C8B68A278B}" destId="{43AC0FE3-3F64-484F-932B-E96D820943CE}" srcOrd="2" destOrd="0" presId="urn:microsoft.com/office/officeart/2018/2/layout/IconLabelList"/>
    <dgm:cxn modelId="{84655016-AE71-41E0-8046-28FAC38ED75C}" type="presParOf" srcId="{9C03A159-D4FF-4482-BC56-ADB465886DCB}" destId="{2120501A-BDA1-4428-AE40-7DFB3A228C58}" srcOrd="3" destOrd="0" presId="urn:microsoft.com/office/officeart/2018/2/layout/IconLabelList"/>
    <dgm:cxn modelId="{D0706213-0157-4392-8C60-26F48937DF7E}" type="presParOf" srcId="{9C03A159-D4FF-4482-BC56-ADB465886DCB}" destId="{C9F8978D-2E30-4599-9858-062FAD63A1DF}" srcOrd="4" destOrd="0" presId="urn:microsoft.com/office/officeart/2018/2/layout/IconLabelList"/>
    <dgm:cxn modelId="{19B9A69A-8F6A-4E88-A346-CC863A4D1661}" type="presParOf" srcId="{C9F8978D-2E30-4599-9858-062FAD63A1DF}" destId="{3F1876AF-B047-4676-B69E-8D9E1008EE98}" srcOrd="0" destOrd="0" presId="urn:microsoft.com/office/officeart/2018/2/layout/IconLabelList"/>
    <dgm:cxn modelId="{6283109B-0D4F-4C59-8A2E-B02BF9822BE1}" type="presParOf" srcId="{C9F8978D-2E30-4599-9858-062FAD63A1DF}" destId="{BB87C350-8F35-4B0D-92F0-77A065697676}" srcOrd="1" destOrd="0" presId="urn:microsoft.com/office/officeart/2018/2/layout/IconLabelList"/>
    <dgm:cxn modelId="{32908766-FCDB-4938-A4C8-10F267316F81}" type="presParOf" srcId="{C9F8978D-2E30-4599-9858-062FAD63A1DF}" destId="{5E72B033-B6EE-4E12-B4A5-F1342080BF58}" srcOrd="2" destOrd="0" presId="urn:microsoft.com/office/officeart/2018/2/layout/IconLabelList"/>
    <dgm:cxn modelId="{6769341D-B811-4F2A-82F9-D8B7D3886A6C}" type="presParOf" srcId="{9C03A159-D4FF-4482-BC56-ADB465886DCB}" destId="{E94A6E90-451E-4311-BBB4-136084B12CBD}" srcOrd="5" destOrd="0" presId="urn:microsoft.com/office/officeart/2018/2/layout/IconLabelList"/>
    <dgm:cxn modelId="{8A1F71BE-7586-4396-BD3D-1CF3BF553511}" type="presParOf" srcId="{9C03A159-D4FF-4482-BC56-ADB465886DCB}" destId="{0BAC8CC5-9A84-405C-A7CB-D2ACDD20C192}" srcOrd="6" destOrd="0" presId="urn:microsoft.com/office/officeart/2018/2/layout/IconLabelList"/>
    <dgm:cxn modelId="{E953C2DD-335A-4407-A677-B4724FB250F8}" type="presParOf" srcId="{0BAC8CC5-9A84-405C-A7CB-D2ACDD20C192}" destId="{704E114C-6755-4D23-AC4B-391E32C6C220}" srcOrd="0" destOrd="0" presId="urn:microsoft.com/office/officeart/2018/2/layout/IconLabelList"/>
    <dgm:cxn modelId="{B4F44594-B6A5-4A32-92AC-11BDA7846EFC}" type="presParOf" srcId="{0BAC8CC5-9A84-405C-A7CB-D2ACDD20C192}" destId="{EBA62955-C89C-430A-9817-95F43AD1EA2F}" srcOrd="1" destOrd="0" presId="urn:microsoft.com/office/officeart/2018/2/layout/IconLabelList"/>
    <dgm:cxn modelId="{7EC1F044-150F-462B-8671-68DA58B3CB9E}" type="presParOf" srcId="{0BAC8CC5-9A84-405C-A7CB-D2ACDD20C192}" destId="{E87947D0-2F7F-4A50-AACF-CB3CEBC1B1F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0A757E-7B78-46B9-8560-90970720C55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00C55C8-0ED1-4F03-9F42-5D2990EA1EEF}">
      <dgm:prSet/>
      <dgm:spPr/>
      <dgm:t>
        <a:bodyPr/>
        <a:lstStyle/>
        <a:p>
          <a:pPr>
            <a:lnSpc>
              <a:spcPct val="100000"/>
            </a:lnSpc>
            <a:defRPr cap="all"/>
          </a:pPr>
          <a:r>
            <a:rPr lang="en-GB" dirty="0"/>
            <a:t>Workforce</a:t>
          </a:r>
          <a:endParaRPr lang="en-US" dirty="0"/>
        </a:p>
      </dgm:t>
    </dgm:pt>
    <dgm:pt modelId="{94AE43D8-ABB4-42D4-ABF3-5C688C863A93}" type="parTrans" cxnId="{B90F2385-E098-4040-81BE-503A52AAA4F2}">
      <dgm:prSet/>
      <dgm:spPr/>
      <dgm:t>
        <a:bodyPr/>
        <a:lstStyle/>
        <a:p>
          <a:endParaRPr lang="en-US"/>
        </a:p>
      </dgm:t>
    </dgm:pt>
    <dgm:pt modelId="{BD44ABFB-F1D0-405F-90E4-657B28E6D6A2}" type="sibTrans" cxnId="{B90F2385-E098-4040-81BE-503A52AAA4F2}">
      <dgm:prSet/>
      <dgm:spPr/>
      <dgm:t>
        <a:bodyPr/>
        <a:lstStyle/>
        <a:p>
          <a:endParaRPr lang="en-US"/>
        </a:p>
      </dgm:t>
    </dgm:pt>
    <dgm:pt modelId="{3432EDAA-788F-4C7B-9D8D-147EFDDAC081}">
      <dgm:prSet/>
      <dgm:spPr/>
      <dgm:t>
        <a:bodyPr/>
        <a:lstStyle/>
        <a:p>
          <a:pPr>
            <a:lnSpc>
              <a:spcPct val="100000"/>
            </a:lnSpc>
            <a:defRPr cap="all"/>
          </a:pPr>
          <a:r>
            <a:rPr lang="en-GB" dirty="0"/>
            <a:t>Digital</a:t>
          </a:r>
          <a:endParaRPr lang="en-US" dirty="0"/>
        </a:p>
      </dgm:t>
    </dgm:pt>
    <dgm:pt modelId="{4BD458E6-90F3-4366-8E71-D1242CBC3F32}" type="parTrans" cxnId="{48FD99DA-D7FB-4FE6-BF64-4573500BDCA0}">
      <dgm:prSet/>
      <dgm:spPr/>
      <dgm:t>
        <a:bodyPr/>
        <a:lstStyle/>
        <a:p>
          <a:endParaRPr lang="en-US"/>
        </a:p>
      </dgm:t>
    </dgm:pt>
    <dgm:pt modelId="{C6D78B10-B4F1-4CA5-8512-27FA857AC3E1}" type="sibTrans" cxnId="{48FD99DA-D7FB-4FE6-BF64-4573500BDCA0}">
      <dgm:prSet/>
      <dgm:spPr/>
      <dgm:t>
        <a:bodyPr/>
        <a:lstStyle/>
        <a:p>
          <a:endParaRPr lang="en-US"/>
        </a:p>
      </dgm:t>
    </dgm:pt>
    <dgm:pt modelId="{76DBC3D3-9558-4BAD-80DE-DC9D165CEB73}">
      <dgm:prSet/>
      <dgm:spPr/>
      <dgm:t>
        <a:bodyPr/>
        <a:lstStyle/>
        <a:p>
          <a:pPr>
            <a:lnSpc>
              <a:spcPct val="100000"/>
            </a:lnSpc>
            <a:defRPr cap="all"/>
          </a:pPr>
          <a:r>
            <a:rPr lang="en-GB" dirty="0"/>
            <a:t>Innovation</a:t>
          </a:r>
          <a:endParaRPr lang="en-US" dirty="0"/>
        </a:p>
      </dgm:t>
    </dgm:pt>
    <dgm:pt modelId="{625C73A5-885F-4B4B-B1F2-761B68C9460A}" type="parTrans" cxnId="{C7B60756-0465-4C5A-BEF4-93EC79FFFC51}">
      <dgm:prSet/>
      <dgm:spPr/>
      <dgm:t>
        <a:bodyPr/>
        <a:lstStyle/>
        <a:p>
          <a:endParaRPr lang="en-US"/>
        </a:p>
      </dgm:t>
    </dgm:pt>
    <dgm:pt modelId="{0190ECB4-65F8-4AF6-9765-DD4A2EFB4B16}" type="sibTrans" cxnId="{C7B60756-0465-4C5A-BEF4-93EC79FFFC51}">
      <dgm:prSet/>
      <dgm:spPr/>
      <dgm:t>
        <a:bodyPr/>
        <a:lstStyle/>
        <a:p>
          <a:endParaRPr lang="en-US"/>
        </a:p>
      </dgm:t>
    </dgm:pt>
    <dgm:pt modelId="{2A8FDDF3-29E3-4AEC-9986-E09106310656}">
      <dgm:prSet/>
      <dgm:spPr/>
      <dgm:t>
        <a:bodyPr/>
        <a:lstStyle/>
        <a:p>
          <a:pPr>
            <a:lnSpc>
              <a:spcPct val="100000"/>
            </a:lnSpc>
            <a:defRPr cap="all"/>
          </a:pPr>
          <a:r>
            <a:rPr lang="en-GB" dirty="0"/>
            <a:t>Efficiency</a:t>
          </a:r>
          <a:endParaRPr lang="en-US" dirty="0"/>
        </a:p>
      </dgm:t>
    </dgm:pt>
    <dgm:pt modelId="{0E9D0F23-AC4C-4308-9439-EF0156CABF0A}" type="parTrans" cxnId="{A963ECC0-A5FA-422E-80F6-D2B74B9E2C13}">
      <dgm:prSet/>
      <dgm:spPr/>
      <dgm:t>
        <a:bodyPr/>
        <a:lstStyle/>
        <a:p>
          <a:endParaRPr lang="en-US"/>
        </a:p>
      </dgm:t>
    </dgm:pt>
    <dgm:pt modelId="{F30ADD88-1000-4B1A-AE93-14942C097932}" type="sibTrans" cxnId="{A963ECC0-A5FA-422E-80F6-D2B74B9E2C13}">
      <dgm:prSet/>
      <dgm:spPr/>
      <dgm:t>
        <a:bodyPr/>
        <a:lstStyle/>
        <a:p>
          <a:endParaRPr lang="en-US"/>
        </a:p>
      </dgm:t>
    </dgm:pt>
    <dgm:pt modelId="{77E122B8-2B12-44C4-B2FD-765799FE8771}" type="pres">
      <dgm:prSet presAssocID="{B90A757E-7B78-46B9-8560-90970720C551}" presName="root" presStyleCnt="0">
        <dgm:presLayoutVars>
          <dgm:dir/>
          <dgm:resizeHandles val="exact"/>
        </dgm:presLayoutVars>
      </dgm:prSet>
      <dgm:spPr/>
      <dgm:t>
        <a:bodyPr/>
        <a:lstStyle/>
        <a:p>
          <a:endParaRPr lang="en-GB"/>
        </a:p>
      </dgm:t>
    </dgm:pt>
    <dgm:pt modelId="{06DF3CA1-A46B-46A5-97AA-8B71538A0CB2}" type="pres">
      <dgm:prSet presAssocID="{400C55C8-0ED1-4F03-9F42-5D2990EA1EEF}" presName="compNode" presStyleCnt="0"/>
      <dgm:spPr/>
    </dgm:pt>
    <dgm:pt modelId="{0BBDA668-C890-4F93-A6A3-F79CC653E5F8}" type="pres">
      <dgm:prSet presAssocID="{400C55C8-0ED1-4F03-9F42-5D2990EA1EEF}" presName="iconBgRect" presStyleLbl="bgShp" presStyleIdx="0" presStyleCnt="4"/>
      <dgm:spPr/>
    </dgm:pt>
    <dgm:pt modelId="{88C71746-6503-48A8-B41A-748CE60FAD0C}" type="pres">
      <dgm:prSet presAssocID="{400C55C8-0ED1-4F03-9F42-5D2990EA1EE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Users"/>
        </a:ext>
      </dgm:extLst>
    </dgm:pt>
    <dgm:pt modelId="{62E41475-C964-4A2B-9285-5436B1B15A61}" type="pres">
      <dgm:prSet presAssocID="{400C55C8-0ED1-4F03-9F42-5D2990EA1EEF}" presName="spaceRect" presStyleCnt="0"/>
      <dgm:spPr/>
    </dgm:pt>
    <dgm:pt modelId="{E5BE7914-377F-47C7-90C0-42111DC3867E}" type="pres">
      <dgm:prSet presAssocID="{400C55C8-0ED1-4F03-9F42-5D2990EA1EEF}" presName="textRect" presStyleLbl="revTx" presStyleIdx="0" presStyleCnt="4">
        <dgm:presLayoutVars>
          <dgm:chMax val="1"/>
          <dgm:chPref val="1"/>
        </dgm:presLayoutVars>
      </dgm:prSet>
      <dgm:spPr/>
      <dgm:t>
        <a:bodyPr/>
        <a:lstStyle/>
        <a:p>
          <a:endParaRPr lang="en-GB"/>
        </a:p>
      </dgm:t>
    </dgm:pt>
    <dgm:pt modelId="{DF3C15A4-A474-441E-988F-7EF934AED589}" type="pres">
      <dgm:prSet presAssocID="{BD44ABFB-F1D0-405F-90E4-657B28E6D6A2}" presName="sibTrans" presStyleCnt="0"/>
      <dgm:spPr/>
    </dgm:pt>
    <dgm:pt modelId="{ECDF074E-3B99-46CE-8BF2-2960611A652B}" type="pres">
      <dgm:prSet presAssocID="{3432EDAA-788F-4C7B-9D8D-147EFDDAC081}" presName="compNode" presStyleCnt="0"/>
      <dgm:spPr/>
    </dgm:pt>
    <dgm:pt modelId="{11D97FAF-A2E8-4E83-875A-2AF571AEAB46}" type="pres">
      <dgm:prSet presAssocID="{3432EDAA-788F-4C7B-9D8D-147EFDDAC081}" presName="iconBgRect" presStyleLbl="bgShp" presStyleIdx="1" presStyleCnt="4"/>
      <dgm:spPr/>
    </dgm:pt>
    <dgm:pt modelId="{F2F876DA-12C8-4247-8908-2DA3D01164F8}" type="pres">
      <dgm:prSet presAssocID="{3432EDAA-788F-4C7B-9D8D-147EFDDAC08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amera"/>
        </a:ext>
      </dgm:extLst>
    </dgm:pt>
    <dgm:pt modelId="{A9DD7144-790E-4470-8F7F-4BE1601A7117}" type="pres">
      <dgm:prSet presAssocID="{3432EDAA-788F-4C7B-9D8D-147EFDDAC081}" presName="spaceRect" presStyleCnt="0"/>
      <dgm:spPr/>
    </dgm:pt>
    <dgm:pt modelId="{BD28109D-B6C6-43A2-A0A4-6B3EA49F2907}" type="pres">
      <dgm:prSet presAssocID="{3432EDAA-788F-4C7B-9D8D-147EFDDAC081}" presName="textRect" presStyleLbl="revTx" presStyleIdx="1" presStyleCnt="4">
        <dgm:presLayoutVars>
          <dgm:chMax val="1"/>
          <dgm:chPref val="1"/>
        </dgm:presLayoutVars>
      </dgm:prSet>
      <dgm:spPr/>
      <dgm:t>
        <a:bodyPr/>
        <a:lstStyle/>
        <a:p>
          <a:endParaRPr lang="en-GB"/>
        </a:p>
      </dgm:t>
    </dgm:pt>
    <dgm:pt modelId="{795C5A30-EFD2-45AE-A755-B5AB73B3DEA9}" type="pres">
      <dgm:prSet presAssocID="{C6D78B10-B4F1-4CA5-8512-27FA857AC3E1}" presName="sibTrans" presStyleCnt="0"/>
      <dgm:spPr/>
    </dgm:pt>
    <dgm:pt modelId="{C7717280-8231-4AF8-902B-2E9A7D322FDE}" type="pres">
      <dgm:prSet presAssocID="{76DBC3D3-9558-4BAD-80DE-DC9D165CEB73}" presName="compNode" presStyleCnt="0"/>
      <dgm:spPr/>
    </dgm:pt>
    <dgm:pt modelId="{A312DC5A-9BD0-48C2-BD34-01F842F2FF12}" type="pres">
      <dgm:prSet presAssocID="{76DBC3D3-9558-4BAD-80DE-DC9D165CEB73}" presName="iconBgRect" presStyleLbl="bgShp" presStyleIdx="2" presStyleCnt="4"/>
      <dgm:spPr/>
    </dgm:pt>
    <dgm:pt modelId="{76833D74-6372-4AFC-AA83-2A22F8483996}" type="pres">
      <dgm:prSet presAssocID="{76DBC3D3-9558-4BAD-80DE-DC9D165CEB7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Puzzle Pieces"/>
        </a:ext>
      </dgm:extLst>
    </dgm:pt>
    <dgm:pt modelId="{5F9516D1-EED2-436C-A264-26F13850F039}" type="pres">
      <dgm:prSet presAssocID="{76DBC3D3-9558-4BAD-80DE-DC9D165CEB73}" presName="spaceRect" presStyleCnt="0"/>
      <dgm:spPr/>
    </dgm:pt>
    <dgm:pt modelId="{66F416A3-7DDE-4731-B05A-8AD9878767B8}" type="pres">
      <dgm:prSet presAssocID="{76DBC3D3-9558-4BAD-80DE-DC9D165CEB73}" presName="textRect" presStyleLbl="revTx" presStyleIdx="2" presStyleCnt="4">
        <dgm:presLayoutVars>
          <dgm:chMax val="1"/>
          <dgm:chPref val="1"/>
        </dgm:presLayoutVars>
      </dgm:prSet>
      <dgm:spPr/>
      <dgm:t>
        <a:bodyPr/>
        <a:lstStyle/>
        <a:p>
          <a:endParaRPr lang="en-GB"/>
        </a:p>
      </dgm:t>
    </dgm:pt>
    <dgm:pt modelId="{1CA48419-4351-4C94-B8EC-EC7F9EDD2BC6}" type="pres">
      <dgm:prSet presAssocID="{0190ECB4-65F8-4AF6-9765-DD4A2EFB4B16}" presName="sibTrans" presStyleCnt="0"/>
      <dgm:spPr/>
    </dgm:pt>
    <dgm:pt modelId="{F0706951-5CC0-4EAA-9075-5A9FB9B8970B}" type="pres">
      <dgm:prSet presAssocID="{2A8FDDF3-29E3-4AEC-9986-E09106310656}" presName="compNode" presStyleCnt="0"/>
      <dgm:spPr/>
    </dgm:pt>
    <dgm:pt modelId="{BA689202-8FDB-46EA-AE4C-5DDAA0CE9E29}" type="pres">
      <dgm:prSet presAssocID="{2A8FDDF3-29E3-4AEC-9986-E09106310656}" presName="iconBgRect" presStyleLbl="bgShp" presStyleIdx="3" presStyleCnt="4"/>
      <dgm:spPr/>
    </dgm:pt>
    <dgm:pt modelId="{7BDC0822-6BA2-4210-8932-3ACB7B0F5A1E}" type="pres">
      <dgm:prSet presAssocID="{2A8FDDF3-29E3-4AEC-9986-E0910631065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Stopwatch"/>
        </a:ext>
      </dgm:extLst>
    </dgm:pt>
    <dgm:pt modelId="{83FC3964-04F6-4F00-A70B-B0786A82A955}" type="pres">
      <dgm:prSet presAssocID="{2A8FDDF3-29E3-4AEC-9986-E09106310656}" presName="spaceRect" presStyleCnt="0"/>
      <dgm:spPr/>
    </dgm:pt>
    <dgm:pt modelId="{C93A1FA9-408D-43E7-B1F4-2326446AFB6F}" type="pres">
      <dgm:prSet presAssocID="{2A8FDDF3-29E3-4AEC-9986-E09106310656}" presName="textRect" presStyleLbl="revTx" presStyleIdx="3" presStyleCnt="4">
        <dgm:presLayoutVars>
          <dgm:chMax val="1"/>
          <dgm:chPref val="1"/>
        </dgm:presLayoutVars>
      </dgm:prSet>
      <dgm:spPr/>
      <dgm:t>
        <a:bodyPr/>
        <a:lstStyle/>
        <a:p>
          <a:endParaRPr lang="en-GB"/>
        </a:p>
      </dgm:t>
    </dgm:pt>
  </dgm:ptLst>
  <dgm:cxnLst>
    <dgm:cxn modelId="{EBB0AD60-7DE0-4018-A9A8-42056B09DF46}" type="presOf" srcId="{400C55C8-0ED1-4F03-9F42-5D2990EA1EEF}" destId="{E5BE7914-377F-47C7-90C0-42111DC3867E}" srcOrd="0" destOrd="0" presId="urn:microsoft.com/office/officeart/2018/5/layout/IconCircleLabelList"/>
    <dgm:cxn modelId="{E508ED3C-255A-4F30-A912-EBF4711D9A0C}" type="presOf" srcId="{2A8FDDF3-29E3-4AEC-9986-E09106310656}" destId="{C93A1FA9-408D-43E7-B1F4-2326446AFB6F}" srcOrd="0" destOrd="0" presId="urn:microsoft.com/office/officeart/2018/5/layout/IconCircleLabelList"/>
    <dgm:cxn modelId="{A963ECC0-A5FA-422E-80F6-D2B74B9E2C13}" srcId="{B90A757E-7B78-46B9-8560-90970720C551}" destId="{2A8FDDF3-29E3-4AEC-9986-E09106310656}" srcOrd="3" destOrd="0" parTransId="{0E9D0F23-AC4C-4308-9439-EF0156CABF0A}" sibTransId="{F30ADD88-1000-4B1A-AE93-14942C097932}"/>
    <dgm:cxn modelId="{221CAE29-AE77-45EF-B929-FB4474DF842F}" type="presOf" srcId="{3432EDAA-788F-4C7B-9D8D-147EFDDAC081}" destId="{BD28109D-B6C6-43A2-A0A4-6B3EA49F2907}" srcOrd="0" destOrd="0" presId="urn:microsoft.com/office/officeart/2018/5/layout/IconCircleLabelList"/>
    <dgm:cxn modelId="{C7B60756-0465-4C5A-BEF4-93EC79FFFC51}" srcId="{B90A757E-7B78-46B9-8560-90970720C551}" destId="{76DBC3D3-9558-4BAD-80DE-DC9D165CEB73}" srcOrd="2" destOrd="0" parTransId="{625C73A5-885F-4B4B-B1F2-761B68C9460A}" sibTransId="{0190ECB4-65F8-4AF6-9765-DD4A2EFB4B16}"/>
    <dgm:cxn modelId="{4201E4B4-DC5D-4DD2-9768-4B7889EE2137}" type="presOf" srcId="{B90A757E-7B78-46B9-8560-90970720C551}" destId="{77E122B8-2B12-44C4-B2FD-765799FE8771}" srcOrd="0" destOrd="0" presId="urn:microsoft.com/office/officeart/2018/5/layout/IconCircleLabelList"/>
    <dgm:cxn modelId="{48FD99DA-D7FB-4FE6-BF64-4573500BDCA0}" srcId="{B90A757E-7B78-46B9-8560-90970720C551}" destId="{3432EDAA-788F-4C7B-9D8D-147EFDDAC081}" srcOrd="1" destOrd="0" parTransId="{4BD458E6-90F3-4366-8E71-D1242CBC3F32}" sibTransId="{C6D78B10-B4F1-4CA5-8512-27FA857AC3E1}"/>
    <dgm:cxn modelId="{A762EE7B-619A-46DD-B7D8-D10C2769CC29}" type="presOf" srcId="{76DBC3D3-9558-4BAD-80DE-DC9D165CEB73}" destId="{66F416A3-7DDE-4731-B05A-8AD9878767B8}" srcOrd="0" destOrd="0" presId="urn:microsoft.com/office/officeart/2018/5/layout/IconCircleLabelList"/>
    <dgm:cxn modelId="{B90F2385-E098-4040-81BE-503A52AAA4F2}" srcId="{B90A757E-7B78-46B9-8560-90970720C551}" destId="{400C55C8-0ED1-4F03-9F42-5D2990EA1EEF}" srcOrd="0" destOrd="0" parTransId="{94AE43D8-ABB4-42D4-ABF3-5C688C863A93}" sibTransId="{BD44ABFB-F1D0-405F-90E4-657B28E6D6A2}"/>
    <dgm:cxn modelId="{8F6FEF85-4832-4EBD-94CE-73DB6B3DA64F}" type="presParOf" srcId="{77E122B8-2B12-44C4-B2FD-765799FE8771}" destId="{06DF3CA1-A46B-46A5-97AA-8B71538A0CB2}" srcOrd="0" destOrd="0" presId="urn:microsoft.com/office/officeart/2018/5/layout/IconCircleLabelList"/>
    <dgm:cxn modelId="{9A24CCAB-F7D8-438D-AC0C-76E33A95C638}" type="presParOf" srcId="{06DF3CA1-A46B-46A5-97AA-8B71538A0CB2}" destId="{0BBDA668-C890-4F93-A6A3-F79CC653E5F8}" srcOrd="0" destOrd="0" presId="urn:microsoft.com/office/officeart/2018/5/layout/IconCircleLabelList"/>
    <dgm:cxn modelId="{80F2801C-CC26-4BE4-9509-5EC1E47E08C7}" type="presParOf" srcId="{06DF3CA1-A46B-46A5-97AA-8B71538A0CB2}" destId="{88C71746-6503-48A8-B41A-748CE60FAD0C}" srcOrd="1" destOrd="0" presId="urn:microsoft.com/office/officeart/2018/5/layout/IconCircleLabelList"/>
    <dgm:cxn modelId="{CB311F49-7B93-4B6C-ACD9-B78534291474}" type="presParOf" srcId="{06DF3CA1-A46B-46A5-97AA-8B71538A0CB2}" destId="{62E41475-C964-4A2B-9285-5436B1B15A61}" srcOrd="2" destOrd="0" presId="urn:microsoft.com/office/officeart/2018/5/layout/IconCircleLabelList"/>
    <dgm:cxn modelId="{82CBF3F1-B04A-45AA-95DD-5201D8030F3F}" type="presParOf" srcId="{06DF3CA1-A46B-46A5-97AA-8B71538A0CB2}" destId="{E5BE7914-377F-47C7-90C0-42111DC3867E}" srcOrd="3" destOrd="0" presId="urn:microsoft.com/office/officeart/2018/5/layout/IconCircleLabelList"/>
    <dgm:cxn modelId="{555D33D7-5DD6-47AE-AD55-5C3DCCDE0634}" type="presParOf" srcId="{77E122B8-2B12-44C4-B2FD-765799FE8771}" destId="{DF3C15A4-A474-441E-988F-7EF934AED589}" srcOrd="1" destOrd="0" presId="urn:microsoft.com/office/officeart/2018/5/layout/IconCircleLabelList"/>
    <dgm:cxn modelId="{116368F1-276F-4889-B0FB-6DE9D9D73974}" type="presParOf" srcId="{77E122B8-2B12-44C4-B2FD-765799FE8771}" destId="{ECDF074E-3B99-46CE-8BF2-2960611A652B}" srcOrd="2" destOrd="0" presId="urn:microsoft.com/office/officeart/2018/5/layout/IconCircleLabelList"/>
    <dgm:cxn modelId="{F0A88A06-7A99-4F6E-973B-BD74810DAC0A}" type="presParOf" srcId="{ECDF074E-3B99-46CE-8BF2-2960611A652B}" destId="{11D97FAF-A2E8-4E83-875A-2AF571AEAB46}" srcOrd="0" destOrd="0" presId="urn:microsoft.com/office/officeart/2018/5/layout/IconCircleLabelList"/>
    <dgm:cxn modelId="{32C130E8-C4AE-4A62-A5CB-0C65A263ADE8}" type="presParOf" srcId="{ECDF074E-3B99-46CE-8BF2-2960611A652B}" destId="{F2F876DA-12C8-4247-8908-2DA3D01164F8}" srcOrd="1" destOrd="0" presId="urn:microsoft.com/office/officeart/2018/5/layout/IconCircleLabelList"/>
    <dgm:cxn modelId="{C05DBDA0-2582-4A5B-983F-EA7381B7167B}" type="presParOf" srcId="{ECDF074E-3B99-46CE-8BF2-2960611A652B}" destId="{A9DD7144-790E-4470-8F7F-4BE1601A7117}" srcOrd="2" destOrd="0" presId="urn:microsoft.com/office/officeart/2018/5/layout/IconCircleLabelList"/>
    <dgm:cxn modelId="{E617CAA3-810F-4F11-8875-3DB3FD17A992}" type="presParOf" srcId="{ECDF074E-3B99-46CE-8BF2-2960611A652B}" destId="{BD28109D-B6C6-43A2-A0A4-6B3EA49F2907}" srcOrd="3" destOrd="0" presId="urn:microsoft.com/office/officeart/2018/5/layout/IconCircleLabelList"/>
    <dgm:cxn modelId="{19D9AE3F-8E28-4360-801C-4D06904FC22D}" type="presParOf" srcId="{77E122B8-2B12-44C4-B2FD-765799FE8771}" destId="{795C5A30-EFD2-45AE-A755-B5AB73B3DEA9}" srcOrd="3" destOrd="0" presId="urn:microsoft.com/office/officeart/2018/5/layout/IconCircleLabelList"/>
    <dgm:cxn modelId="{B1628ED3-0BE4-477D-B3C4-4450B2C1C043}" type="presParOf" srcId="{77E122B8-2B12-44C4-B2FD-765799FE8771}" destId="{C7717280-8231-4AF8-902B-2E9A7D322FDE}" srcOrd="4" destOrd="0" presId="urn:microsoft.com/office/officeart/2018/5/layout/IconCircleLabelList"/>
    <dgm:cxn modelId="{09CB2F25-E24A-44E4-B0D4-FB51775ACF96}" type="presParOf" srcId="{C7717280-8231-4AF8-902B-2E9A7D322FDE}" destId="{A312DC5A-9BD0-48C2-BD34-01F842F2FF12}" srcOrd="0" destOrd="0" presId="urn:microsoft.com/office/officeart/2018/5/layout/IconCircleLabelList"/>
    <dgm:cxn modelId="{62FC3636-40C8-4A95-8BFD-078974F4A5A1}" type="presParOf" srcId="{C7717280-8231-4AF8-902B-2E9A7D322FDE}" destId="{76833D74-6372-4AFC-AA83-2A22F8483996}" srcOrd="1" destOrd="0" presId="urn:microsoft.com/office/officeart/2018/5/layout/IconCircleLabelList"/>
    <dgm:cxn modelId="{B50E63CD-558D-43DC-8042-B9507ED98C4A}" type="presParOf" srcId="{C7717280-8231-4AF8-902B-2E9A7D322FDE}" destId="{5F9516D1-EED2-436C-A264-26F13850F039}" srcOrd="2" destOrd="0" presId="urn:microsoft.com/office/officeart/2018/5/layout/IconCircleLabelList"/>
    <dgm:cxn modelId="{0F455202-81F6-47B3-B495-F08B044934C8}" type="presParOf" srcId="{C7717280-8231-4AF8-902B-2E9A7D322FDE}" destId="{66F416A3-7DDE-4731-B05A-8AD9878767B8}" srcOrd="3" destOrd="0" presId="urn:microsoft.com/office/officeart/2018/5/layout/IconCircleLabelList"/>
    <dgm:cxn modelId="{2524075B-3A1E-4D4C-8C36-1B569323026E}" type="presParOf" srcId="{77E122B8-2B12-44C4-B2FD-765799FE8771}" destId="{1CA48419-4351-4C94-B8EC-EC7F9EDD2BC6}" srcOrd="5" destOrd="0" presId="urn:microsoft.com/office/officeart/2018/5/layout/IconCircleLabelList"/>
    <dgm:cxn modelId="{9C72AEC4-5C77-40EF-9AC0-7B149BE63918}" type="presParOf" srcId="{77E122B8-2B12-44C4-B2FD-765799FE8771}" destId="{F0706951-5CC0-4EAA-9075-5A9FB9B8970B}" srcOrd="6" destOrd="0" presId="urn:microsoft.com/office/officeart/2018/5/layout/IconCircleLabelList"/>
    <dgm:cxn modelId="{780177E6-0E0B-4616-9679-D7082A37F9D9}" type="presParOf" srcId="{F0706951-5CC0-4EAA-9075-5A9FB9B8970B}" destId="{BA689202-8FDB-46EA-AE4C-5DDAA0CE9E29}" srcOrd="0" destOrd="0" presId="urn:microsoft.com/office/officeart/2018/5/layout/IconCircleLabelList"/>
    <dgm:cxn modelId="{EE1C0893-9BE7-4A17-B37D-67110D98497E}" type="presParOf" srcId="{F0706951-5CC0-4EAA-9075-5A9FB9B8970B}" destId="{7BDC0822-6BA2-4210-8932-3ACB7B0F5A1E}" srcOrd="1" destOrd="0" presId="urn:microsoft.com/office/officeart/2018/5/layout/IconCircleLabelList"/>
    <dgm:cxn modelId="{CAD837EF-85AF-46DE-BB97-F53BE18FC12E}" type="presParOf" srcId="{F0706951-5CC0-4EAA-9075-5A9FB9B8970B}" destId="{83FC3964-04F6-4F00-A70B-B0786A82A955}" srcOrd="2" destOrd="0" presId="urn:microsoft.com/office/officeart/2018/5/layout/IconCircleLabelList"/>
    <dgm:cxn modelId="{1578EF4F-EBCA-451F-8056-AD81D7CC111C}" type="presParOf" srcId="{F0706951-5CC0-4EAA-9075-5A9FB9B8970B}" destId="{C93A1FA9-408D-43E7-B1F4-2326446AFB6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47D91-F536-4DF4-82E6-93028AA0ABDC}" type="datetimeFigureOut">
              <a:rPr lang="en-GB" smtClean="0"/>
              <a:t>15/05/2023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8B2BF-5D1A-4362-ADA1-3C785B03C80B}" type="slidenum">
              <a:rPr lang="en-GB" smtClean="0"/>
              <a:t>‹#›</a:t>
            </a:fld>
            <a:endParaRPr lang="en-GB"/>
          </a:p>
        </p:txBody>
      </p:sp>
    </p:spTree>
    <p:extLst>
      <p:ext uri="{BB962C8B-B14F-4D97-AF65-F5344CB8AC3E}">
        <p14:creationId xmlns:p14="http://schemas.microsoft.com/office/powerpoint/2010/main" val="1979626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HNY HCP Partnership geography, vision and key aims of an ICS</a:t>
            </a:r>
          </a:p>
        </p:txBody>
      </p:sp>
      <p:sp>
        <p:nvSpPr>
          <p:cNvPr id="4" name="Slide Number Placeholder 3"/>
          <p:cNvSpPr>
            <a:spLocks noGrp="1"/>
          </p:cNvSpPr>
          <p:nvPr>
            <p:ph type="sldNum" sz="quarter" idx="5"/>
          </p:nvPr>
        </p:nvSpPr>
        <p:spPr/>
        <p:txBody>
          <a:bodyPr/>
          <a:lstStyle/>
          <a:p>
            <a:fld id="{3AE54B83-1A00-4224-BCCA-1E32CF06DD94}"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857547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the HNY HCP Governance.</a:t>
            </a:r>
          </a:p>
          <a:p>
            <a:r>
              <a:rPr lang="en-GB" dirty="0"/>
              <a:t>To note: the VCSE Collaborative is part of the system wide governance and we will work closely with other collaboratives and places. The VCSE Collaborative is possibly the first in the country, certainly only a handful of ICS’s have this in their structure.</a:t>
            </a:r>
          </a:p>
          <a:p>
            <a:r>
              <a:rPr lang="en-GB" dirty="0"/>
              <a:t>In addition, the VCSE is represented at the ICB by the Chair Jason Stamp</a:t>
            </a:r>
          </a:p>
          <a:p>
            <a:endParaRPr lang="en-GB" dirty="0"/>
          </a:p>
        </p:txBody>
      </p:sp>
      <p:sp>
        <p:nvSpPr>
          <p:cNvPr id="4" name="Slide Number Placeholder 3"/>
          <p:cNvSpPr>
            <a:spLocks noGrp="1"/>
          </p:cNvSpPr>
          <p:nvPr>
            <p:ph type="sldNum" sz="quarter" idx="5"/>
          </p:nvPr>
        </p:nvSpPr>
        <p:spPr/>
        <p:txBody>
          <a:bodyPr/>
          <a:lstStyle/>
          <a:p>
            <a:fld id="{3AE54B83-1A00-4224-BCCA-1E32CF06DD94}"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237709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Orange</a:t>
            </a:r>
            <a:r>
              <a:rPr lang="en-GB" baseline="0" dirty="0"/>
              <a:t> – Place Leads</a:t>
            </a:r>
          </a:p>
          <a:p>
            <a:r>
              <a:rPr lang="en-GB" baseline="0" dirty="0"/>
              <a:t>Purple – Geographical Partnership Representatives</a:t>
            </a:r>
          </a:p>
          <a:p>
            <a:r>
              <a:rPr lang="en-GB" baseline="0" dirty="0"/>
              <a:t>Blue – HCV Partnership Lead</a:t>
            </a:r>
          </a:p>
          <a:p>
            <a:r>
              <a:rPr lang="en-GB" baseline="0" dirty="0"/>
              <a:t>Green – Finance Lead</a:t>
            </a:r>
          </a:p>
          <a:p>
            <a:endParaRPr lang="en-GB" dirty="0"/>
          </a:p>
        </p:txBody>
      </p:sp>
      <p:sp>
        <p:nvSpPr>
          <p:cNvPr id="4" name="Slide Number Placeholder 3"/>
          <p:cNvSpPr>
            <a:spLocks noGrp="1"/>
          </p:cNvSpPr>
          <p:nvPr>
            <p:ph type="sldNum" sz="quarter" idx="5"/>
          </p:nvPr>
        </p:nvSpPr>
        <p:spPr/>
        <p:txBody>
          <a:bodyPr/>
          <a:lstStyle/>
          <a:p>
            <a:fld id="{3AE54B83-1A00-4224-BCCA-1E32CF06DD94}"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2679313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7" name="Rectangle 6"/>
          <p:cNvSpPr/>
          <p:nvPr userDrawn="1"/>
        </p:nvSpPr>
        <p:spPr>
          <a:xfrm>
            <a:off x="-1" y="0"/>
            <a:ext cx="1094015"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19"/>
          <p:cNvSpPr>
            <a:spLocks noGrp="1"/>
          </p:cNvSpPr>
          <p:nvPr>
            <p:ph type="body" sz="quarter" idx="13" hasCustomPrompt="1"/>
          </p:nvPr>
        </p:nvSpPr>
        <p:spPr>
          <a:xfrm>
            <a:off x="1542369" y="3257724"/>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1542369" y="4039919"/>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173720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7" name="Rectangle 6"/>
          <p:cNvSpPr/>
          <p:nvPr userDrawn="1"/>
        </p:nvSpPr>
        <p:spPr>
          <a:xfrm>
            <a:off x="-1" y="0"/>
            <a:ext cx="12192001"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55" r="15545"/>
          <a:stretch/>
        </p:blipFill>
        <p:spPr>
          <a:xfrm>
            <a:off x="8303078" y="505216"/>
            <a:ext cx="3265715" cy="1317171"/>
          </a:xfrm>
          <a:prstGeom prst="rect">
            <a:avLst/>
          </a:prstGeom>
        </p:spPr>
      </p:pic>
      <p:sp>
        <p:nvSpPr>
          <p:cNvPr id="8" name="Text Placeholder 19"/>
          <p:cNvSpPr>
            <a:spLocks noGrp="1"/>
          </p:cNvSpPr>
          <p:nvPr>
            <p:ph type="body" sz="quarter" idx="13" hasCustomPrompt="1"/>
          </p:nvPr>
        </p:nvSpPr>
        <p:spPr>
          <a:xfrm>
            <a:off x="989627" y="3241395"/>
            <a:ext cx="8556852" cy="644979"/>
          </a:xfrm>
          <a:prstGeom prst="rect">
            <a:avLst/>
          </a:prstGeom>
        </p:spPr>
        <p:txBody>
          <a:bodyPr>
            <a:noAutofit/>
          </a:bodyPr>
          <a:lstStyle>
            <a:lvl1pPr marL="0" indent="0">
              <a:buNone/>
              <a:defRPr sz="4400" b="1" baseline="0">
                <a:solidFill>
                  <a:schemeClr val="bg1"/>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989627" y="4221022"/>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bg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bg1"/>
                </a:solidFill>
                <a:latin typeface="Arial" panose="020B0604020202020204" pitchFamily="34" charset="0"/>
                <a:cs typeface="Arial" panose="020B0604020202020204" pitchFamily="34" charset="0"/>
              </a:defRPr>
            </a:lvl1pPr>
          </a:lstStyle>
          <a:p>
            <a:pPr lvl="0"/>
            <a:r>
              <a:rPr lang="en-GB" dirty="0"/>
              <a:t>Presentation title - date </a:t>
            </a:r>
          </a:p>
        </p:txBody>
      </p:sp>
      <p:cxnSp>
        <p:nvCxnSpPr>
          <p:cNvPr id="18" name="Straight Connector 17"/>
          <p:cNvCxnSpPr/>
          <p:nvPr userDrawn="1"/>
        </p:nvCxnSpPr>
        <p:spPr>
          <a:xfrm>
            <a:off x="1089688" y="6303283"/>
            <a:ext cx="77114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198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19"/>
          <p:cNvSpPr>
            <a:spLocks noGrp="1"/>
          </p:cNvSpPr>
          <p:nvPr>
            <p:ph type="body" sz="quarter" idx="13" hasCustomPrompt="1"/>
          </p:nvPr>
        </p:nvSpPr>
        <p:spPr>
          <a:xfrm>
            <a:off x="587148" y="3790506"/>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587148" y="4554269"/>
            <a:ext cx="11017704"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3460518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2"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1439919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3010923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imag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Using images </a:t>
            </a:r>
            <a:endParaRPr lang="en-GB" dirty="0"/>
          </a:p>
        </p:txBody>
      </p:sp>
      <p:sp>
        <p:nvSpPr>
          <p:cNvPr id="12" name="Picture Placeholder 11"/>
          <p:cNvSpPr>
            <a:spLocks noGrp="1"/>
          </p:cNvSpPr>
          <p:nvPr>
            <p:ph type="pic" sz="quarter" idx="10" hasCustomPrompt="1"/>
          </p:nvPr>
        </p:nvSpPr>
        <p:spPr>
          <a:xfrm>
            <a:off x="6099175" y="0"/>
            <a:ext cx="6092825" cy="6858000"/>
          </a:xfrm>
          <a:prstGeom prst="rect">
            <a:avLst/>
          </a:prstGeom>
        </p:spPr>
        <p:txBody>
          <a:bodyPr/>
          <a:lstStyle>
            <a:lvl1pPr>
              <a:defRPr baseline="0"/>
            </a:lvl1pPr>
          </a:lstStyle>
          <a:p>
            <a:r>
              <a:rPr lang="en-GB" dirty="0"/>
              <a:t>Image</a:t>
            </a:r>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13212" y="493123"/>
            <a:ext cx="3171568" cy="891605"/>
          </a:xfrm>
          <a:prstGeom prst="rect">
            <a:avLst/>
          </a:prstGeom>
        </p:spPr>
      </p:pic>
      <p:sp>
        <p:nvSpPr>
          <p:cNvPr id="2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2655854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video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4" y="493123"/>
            <a:ext cx="8192861"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Videos and media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Media Placeholder 2"/>
          <p:cNvSpPr>
            <a:spLocks noGrp="1"/>
          </p:cNvSpPr>
          <p:nvPr>
            <p:ph type="media" sz="quarter" idx="14" hasCustomPrompt="1"/>
          </p:nvPr>
        </p:nvSpPr>
        <p:spPr>
          <a:xfrm>
            <a:off x="6099175" y="1820863"/>
            <a:ext cx="5491206" cy="3821112"/>
          </a:xfrm>
          <a:prstGeom prst="rect">
            <a:avLst/>
          </a:prstGeom>
        </p:spPr>
        <p:txBody>
          <a:bodyPr/>
          <a:lstStyle>
            <a:lvl1pPr marL="0" indent="0">
              <a:buNone/>
              <a:defRPr>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Insert media</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1" name="Text Placeholder 11"/>
          <p:cNvSpPr>
            <a:spLocks noGrp="1"/>
          </p:cNvSpPr>
          <p:nvPr>
            <p:ph type="body" sz="quarter" idx="15"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339145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quote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Highlights and quotes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5" name="Double Bracket 4"/>
          <p:cNvSpPr/>
          <p:nvPr userDrawn="1"/>
        </p:nvSpPr>
        <p:spPr>
          <a:xfrm>
            <a:off x="6098721" y="1820635"/>
            <a:ext cx="5491660" cy="3820885"/>
          </a:xfrm>
          <a:prstGeom prst="bracketPair">
            <a:avLst/>
          </a:prstGeom>
          <a:ln w="38100">
            <a:solidFill>
              <a:srgbClr val="4AB7A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 Placeholder 6"/>
          <p:cNvSpPr>
            <a:spLocks noGrp="1"/>
          </p:cNvSpPr>
          <p:nvPr>
            <p:ph type="body" sz="quarter" idx="14" hasCustomPrompt="1"/>
          </p:nvPr>
        </p:nvSpPr>
        <p:spPr>
          <a:xfrm>
            <a:off x="6556374" y="2319338"/>
            <a:ext cx="4579711" cy="2424112"/>
          </a:xfrm>
          <a:prstGeom prst="rect">
            <a:avLst/>
          </a:prstGeom>
        </p:spPr>
        <p:txBody>
          <a:bodyPr/>
          <a:lstStyle>
            <a:lvl1pPr marL="0" indent="0">
              <a:buNone/>
              <a:defRPr sz="2200"/>
            </a:lvl1pPr>
          </a:lstStyle>
          <a:p>
            <a:r>
              <a:rPr lang="en-GB" b="1" dirty="0">
                <a:latin typeface="Arial" panose="020B0604020202020204" pitchFamily="34" charset="0"/>
                <a:cs typeface="Arial" panose="020B0604020202020204" pitchFamily="34" charset="0"/>
              </a:rPr>
              <a:t>Ariel black - pull out quotes or important pieces of information using these brackets to highlight. </a:t>
            </a:r>
          </a:p>
          <a:p>
            <a:r>
              <a:rPr lang="en-GB" b="1" dirty="0">
                <a:latin typeface="Arial" panose="020B0604020202020204" pitchFamily="34" charset="0"/>
                <a:cs typeface="Arial" panose="020B0604020202020204" pitchFamily="34" charset="0"/>
              </a:rPr>
              <a:t>Insert tab – Shapes – Double Bracket. Colour teal (R: 74 G:183 B:174)</a:t>
            </a:r>
          </a:p>
        </p:txBody>
      </p:sp>
      <p:sp>
        <p:nvSpPr>
          <p:cNvPr id="9" name="Text Placeholder 8"/>
          <p:cNvSpPr>
            <a:spLocks noGrp="1"/>
          </p:cNvSpPr>
          <p:nvPr>
            <p:ph type="body" sz="quarter" idx="15" hasCustomPrompt="1"/>
          </p:nvPr>
        </p:nvSpPr>
        <p:spPr>
          <a:xfrm>
            <a:off x="6556375" y="4873625"/>
            <a:ext cx="4579710" cy="400050"/>
          </a:xfrm>
          <a:prstGeom prst="rect">
            <a:avLst/>
          </a:prstGeom>
        </p:spPr>
        <p:txBody>
          <a:bodyPr>
            <a:noAutofit/>
          </a:bodyPr>
          <a:lstStyle>
            <a:lvl1pPr marL="0" indent="0">
              <a:buNone/>
              <a:defRPr sz="16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latin typeface="Arial" panose="020B0604020202020204" pitchFamily="34" charset="0"/>
                <a:cs typeface="Arial" panose="020B0604020202020204" pitchFamily="34" charset="0"/>
              </a:rPr>
              <a:t>- Chief Executive, York CVS</a:t>
            </a:r>
            <a:endParaRPr lang="en-GB" dirty="0"/>
          </a:p>
        </p:txBody>
      </p:sp>
      <p:sp>
        <p:nvSpPr>
          <p:cNvPr id="15" name="Text Placeholder 11"/>
          <p:cNvSpPr>
            <a:spLocks noGrp="1"/>
          </p:cNvSpPr>
          <p:nvPr>
            <p:ph type="body" sz="quarter" idx="16"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Tree>
    <p:extLst>
      <p:ext uri="{BB962C8B-B14F-4D97-AF65-F5344CB8AC3E}">
        <p14:creationId xmlns:p14="http://schemas.microsoft.com/office/powerpoint/2010/main" val="1481861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Thank you / Questions / Contact </a:t>
            </a:r>
            <a:endParaRPr lang="en-GB" dirty="0"/>
          </a:p>
        </p:txBody>
      </p:sp>
      <p:sp>
        <p:nvSpPr>
          <p:cNvPr id="14" name="Text Placeholder 13"/>
          <p:cNvSpPr>
            <a:spLocks noGrp="1"/>
          </p:cNvSpPr>
          <p:nvPr>
            <p:ph type="body" sz="quarter" idx="11" hasCustomPrompt="1"/>
          </p:nvPr>
        </p:nvSpPr>
        <p:spPr>
          <a:xfrm>
            <a:off x="8572500" y="2493652"/>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t>
            </a:r>
            <a:r>
              <a:rPr lang="en-US" dirty="0" err="1"/>
              <a:t>YorkCVS</a:t>
            </a:r>
            <a:endParaRPr lang="en-US" dirty="0"/>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4058" t="7824" r="83011" b="25261"/>
          <a:stretch/>
        </p:blipFill>
        <p:spPr>
          <a:xfrm>
            <a:off x="7631083" y="2186247"/>
            <a:ext cx="941417" cy="2740385"/>
          </a:xfrm>
          <a:prstGeom prst="rect">
            <a:avLst/>
          </a:prstGeom>
        </p:spPr>
      </p:pic>
      <p:sp>
        <p:nvSpPr>
          <p:cNvPr id="12" name="Text Placeholder 13"/>
          <p:cNvSpPr>
            <a:spLocks noGrp="1"/>
          </p:cNvSpPr>
          <p:nvPr>
            <p:ph type="body" sz="quarter" idx="18" hasCustomPrompt="1"/>
          </p:nvPr>
        </p:nvSpPr>
        <p:spPr>
          <a:xfrm>
            <a:off x="8572500" y="3355726"/>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3" name="Text Placeholder 13"/>
          <p:cNvSpPr>
            <a:spLocks noGrp="1"/>
          </p:cNvSpPr>
          <p:nvPr>
            <p:ph type="body" sz="quarter" idx="19" hasCustomPrompt="1"/>
          </p:nvPr>
        </p:nvSpPr>
        <p:spPr>
          <a:xfrm>
            <a:off x="8572500" y="4255574"/>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6" name="Text Placeholder 13"/>
          <p:cNvSpPr>
            <a:spLocks noGrp="1"/>
          </p:cNvSpPr>
          <p:nvPr>
            <p:ph type="body" sz="quarter" idx="20" hasCustomPrompt="1"/>
          </p:nvPr>
        </p:nvSpPr>
        <p:spPr>
          <a:xfrm>
            <a:off x="542925" y="2508339"/>
            <a:ext cx="6182994" cy="2132042"/>
          </a:xfrm>
          <a:prstGeom prst="rect">
            <a:avLst/>
          </a:prstGeom>
        </p:spPr>
        <p:txBody>
          <a:bodyPr>
            <a:normAutofit/>
          </a:bodyPr>
          <a:lstStyle>
            <a:lvl1pPr marL="0" indent="0">
              <a:buNone/>
              <a:defRPr sz="1800" b="1"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Your contact details</a:t>
            </a:r>
          </a:p>
          <a:p>
            <a:pPr lvl="0"/>
            <a:endParaRPr lang="en-US" dirty="0"/>
          </a:p>
          <a:p>
            <a:pPr lvl="0"/>
            <a:r>
              <a:rPr lang="en-US" dirty="0"/>
              <a:t>www.yorkcvs.org.uk </a:t>
            </a:r>
          </a:p>
          <a:p>
            <a:pPr lvl="0"/>
            <a:r>
              <a:rPr lang="en-US" dirty="0"/>
              <a:t>01904 621133</a:t>
            </a:r>
          </a:p>
          <a:p>
            <a:pPr lvl="0"/>
            <a:endParaRPr lang="en-US" dirty="0"/>
          </a:p>
          <a:p>
            <a:pPr lvl="0"/>
            <a:r>
              <a:rPr lang="en-US" dirty="0"/>
              <a:t>York CVS</a:t>
            </a:r>
          </a:p>
          <a:p>
            <a:pPr lvl="0"/>
            <a:r>
              <a:rPr lang="en-US" dirty="0"/>
              <a:t>15 Priory Street</a:t>
            </a:r>
          </a:p>
          <a:p>
            <a:pPr lvl="0"/>
            <a:r>
              <a:rPr lang="en-US" dirty="0"/>
              <a:t>York YO6 3ET</a:t>
            </a:r>
          </a:p>
        </p:txBody>
      </p:sp>
    </p:spTree>
    <p:extLst>
      <p:ext uri="{BB962C8B-B14F-4D97-AF65-F5344CB8AC3E}">
        <p14:creationId xmlns:p14="http://schemas.microsoft.com/office/powerpoint/2010/main" val="1791252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7" name="Rectangle 6"/>
          <p:cNvSpPr/>
          <p:nvPr userDrawn="1"/>
        </p:nvSpPr>
        <p:spPr>
          <a:xfrm>
            <a:off x="-1" y="0"/>
            <a:ext cx="1094015"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1542369" y="3257724"/>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1542369" y="4039919"/>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2838844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7" name="Rectangle 6"/>
          <p:cNvSpPr/>
          <p:nvPr userDrawn="1"/>
        </p:nvSpPr>
        <p:spPr>
          <a:xfrm>
            <a:off x="-1" y="0"/>
            <a:ext cx="12192001"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55" r="15545"/>
          <a:stretch/>
        </p:blipFill>
        <p:spPr>
          <a:xfrm>
            <a:off x="8303078" y="505216"/>
            <a:ext cx="3265715" cy="1317171"/>
          </a:xfrm>
          <a:prstGeom prst="rect">
            <a:avLst/>
          </a:prstGeom>
        </p:spPr>
      </p:pic>
      <p:sp>
        <p:nvSpPr>
          <p:cNvPr id="8" name="Text Placeholder 19"/>
          <p:cNvSpPr>
            <a:spLocks noGrp="1"/>
          </p:cNvSpPr>
          <p:nvPr>
            <p:ph type="body" sz="quarter" idx="13" hasCustomPrompt="1"/>
          </p:nvPr>
        </p:nvSpPr>
        <p:spPr>
          <a:xfrm>
            <a:off x="989627" y="3241395"/>
            <a:ext cx="8556852" cy="644979"/>
          </a:xfrm>
          <a:prstGeom prst="rect">
            <a:avLst/>
          </a:prstGeom>
        </p:spPr>
        <p:txBody>
          <a:bodyPr>
            <a:noAutofit/>
          </a:bodyPr>
          <a:lstStyle>
            <a:lvl1pPr marL="0" indent="0">
              <a:buNone/>
              <a:defRPr sz="4400" b="1" baseline="0">
                <a:solidFill>
                  <a:schemeClr val="bg1"/>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989627" y="4221022"/>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bg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bg1"/>
                </a:solidFill>
                <a:latin typeface="Arial" panose="020B0604020202020204" pitchFamily="34" charset="0"/>
                <a:cs typeface="Arial" panose="020B0604020202020204" pitchFamily="34" charset="0"/>
              </a:defRPr>
            </a:lvl1pPr>
          </a:lstStyle>
          <a:p>
            <a:pPr lvl="0"/>
            <a:r>
              <a:rPr lang="en-GB" dirty="0"/>
              <a:t>Presentation title - date </a:t>
            </a:r>
          </a:p>
        </p:txBody>
      </p:sp>
      <p:cxnSp>
        <p:nvCxnSpPr>
          <p:cNvPr id="18" name="Straight Connector 17"/>
          <p:cNvCxnSpPr/>
          <p:nvPr userDrawn="1"/>
        </p:nvCxnSpPr>
        <p:spPr>
          <a:xfrm>
            <a:off x="1089688" y="6303283"/>
            <a:ext cx="77114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801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87148" y="3790506"/>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587148" y="4554269"/>
            <a:ext cx="11017704"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948820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2"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2889567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3929922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imag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Using images </a:t>
            </a:r>
            <a:endParaRPr lang="en-GB" dirty="0"/>
          </a:p>
        </p:txBody>
      </p:sp>
      <p:sp>
        <p:nvSpPr>
          <p:cNvPr id="12" name="Picture Placeholder 11"/>
          <p:cNvSpPr>
            <a:spLocks noGrp="1"/>
          </p:cNvSpPr>
          <p:nvPr>
            <p:ph type="pic" sz="quarter" idx="10" hasCustomPrompt="1"/>
          </p:nvPr>
        </p:nvSpPr>
        <p:spPr>
          <a:xfrm>
            <a:off x="6099175" y="0"/>
            <a:ext cx="6092825" cy="6858000"/>
          </a:xfrm>
          <a:prstGeom prst="rect">
            <a:avLst/>
          </a:prstGeom>
        </p:spPr>
        <p:txBody>
          <a:bodyPr/>
          <a:lstStyle>
            <a:lvl1pPr>
              <a:defRPr baseline="0"/>
            </a:lvl1pPr>
          </a:lstStyle>
          <a:p>
            <a:r>
              <a:rPr lang="en-GB" dirty="0"/>
              <a:t>Image</a:t>
            </a:r>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13212" y="493123"/>
            <a:ext cx="3171568" cy="891605"/>
          </a:xfrm>
          <a:prstGeom prst="rect">
            <a:avLst/>
          </a:prstGeom>
        </p:spPr>
      </p:pic>
      <p:sp>
        <p:nvSpPr>
          <p:cNvPr id="2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1039575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video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4" y="493123"/>
            <a:ext cx="8192861"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Videos and media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3" name="Media Placeholder 2"/>
          <p:cNvSpPr>
            <a:spLocks noGrp="1"/>
          </p:cNvSpPr>
          <p:nvPr>
            <p:ph type="media" sz="quarter" idx="14" hasCustomPrompt="1"/>
          </p:nvPr>
        </p:nvSpPr>
        <p:spPr>
          <a:xfrm>
            <a:off x="6099175" y="1820863"/>
            <a:ext cx="5491206" cy="3821112"/>
          </a:xfrm>
          <a:prstGeom prst="rect">
            <a:avLst/>
          </a:prstGeom>
        </p:spPr>
        <p:txBody>
          <a:bodyPr/>
          <a:lstStyle>
            <a:lvl1pPr marL="0" indent="0">
              <a:buNone/>
              <a:defRPr>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Insert media</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1" name="Text Placeholder 11"/>
          <p:cNvSpPr>
            <a:spLocks noGrp="1"/>
          </p:cNvSpPr>
          <p:nvPr>
            <p:ph type="body" sz="quarter" idx="15"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887050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quote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Highlights and quotes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5" name="Double Bracket 4"/>
          <p:cNvSpPr/>
          <p:nvPr userDrawn="1"/>
        </p:nvSpPr>
        <p:spPr>
          <a:xfrm>
            <a:off x="6098721" y="1820635"/>
            <a:ext cx="5491660" cy="3820885"/>
          </a:xfrm>
          <a:prstGeom prst="bracketPair">
            <a:avLst/>
          </a:prstGeom>
          <a:ln w="38100">
            <a:solidFill>
              <a:srgbClr val="4AB7AE"/>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GB" dirty="0">
              <a:solidFill>
                <a:prstClr val="black"/>
              </a:solidFill>
            </a:endParaRPr>
          </a:p>
        </p:txBody>
      </p:sp>
      <p:sp>
        <p:nvSpPr>
          <p:cNvPr id="7" name="Text Placeholder 6"/>
          <p:cNvSpPr>
            <a:spLocks noGrp="1"/>
          </p:cNvSpPr>
          <p:nvPr>
            <p:ph type="body" sz="quarter" idx="14" hasCustomPrompt="1"/>
          </p:nvPr>
        </p:nvSpPr>
        <p:spPr>
          <a:xfrm>
            <a:off x="6556374" y="2319338"/>
            <a:ext cx="4579711" cy="2424112"/>
          </a:xfrm>
          <a:prstGeom prst="rect">
            <a:avLst/>
          </a:prstGeom>
        </p:spPr>
        <p:txBody>
          <a:bodyPr/>
          <a:lstStyle>
            <a:lvl1pPr marL="0" indent="0">
              <a:buNone/>
              <a:defRPr sz="2200"/>
            </a:lvl1pPr>
          </a:lstStyle>
          <a:p>
            <a:r>
              <a:rPr lang="en-GB" b="1" dirty="0">
                <a:latin typeface="Arial" panose="020B0604020202020204" pitchFamily="34" charset="0"/>
                <a:cs typeface="Arial" panose="020B0604020202020204" pitchFamily="34" charset="0"/>
              </a:rPr>
              <a:t>Ariel black - pull out quotes or important pieces of information using these brackets to highlight. </a:t>
            </a:r>
          </a:p>
          <a:p>
            <a:r>
              <a:rPr lang="en-GB" b="1" dirty="0">
                <a:latin typeface="Arial" panose="020B0604020202020204" pitchFamily="34" charset="0"/>
                <a:cs typeface="Arial" panose="020B0604020202020204" pitchFamily="34" charset="0"/>
              </a:rPr>
              <a:t>Insert tab – Shapes – Double Bracket. Colour teal (R: 74 G:183 B:174)</a:t>
            </a:r>
          </a:p>
        </p:txBody>
      </p:sp>
      <p:sp>
        <p:nvSpPr>
          <p:cNvPr id="9" name="Text Placeholder 8"/>
          <p:cNvSpPr>
            <a:spLocks noGrp="1"/>
          </p:cNvSpPr>
          <p:nvPr>
            <p:ph type="body" sz="quarter" idx="15" hasCustomPrompt="1"/>
          </p:nvPr>
        </p:nvSpPr>
        <p:spPr>
          <a:xfrm>
            <a:off x="6556375" y="4873625"/>
            <a:ext cx="4579710" cy="400050"/>
          </a:xfrm>
          <a:prstGeom prst="rect">
            <a:avLst/>
          </a:prstGeom>
        </p:spPr>
        <p:txBody>
          <a:bodyPr>
            <a:noAutofit/>
          </a:bodyPr>
          <a:lstStyle>
            <a:lvl1pPr marL="0" indent="0">
              <a:buNone/>
              <a:defRPr sz="16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latin typeface="Arial" panose="020B0604020202020204" pitchFamily="34" charset="0"/>
                <a:cs typeface="Arial" panose="020B0604020202020204" pitchFamily="34" charset="0"/>
              </a:rPr>
              <a:t>- Chief Executive, York CVS</a:t>
            </a:r>
            <a:endParaRPr lang="en-GB" dirty="0"/>
          </a:p>
        </p:txBody>
      </p:sp>
      <p:sp>
        <p:nvSpPr>
          <p:cNvPr id="15" name="Text Placeholder 11"/>
          <p:cNvSpPr>
            <a:spLocks noGrp="1"/>
          </p:cNvSpPr>
          <p:nvPr>
            <p:ph type="body" sz="quarter" idx="16"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Tree>
    <p:extLst>
      <p:ext uri="{BB962C8B-B14F-4D97-AF65-F5344CB8AC3E}">
        <p14:creationId xmlns:p14="http://schemas.microsoft.com/office/powerpoint/2010/main" val="4197380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Thank you / Questions / Contact </a:t>
            </a:r>
            <a:endParaRPr lang="en-GB" dirty="0"/>
          </a:p>
        </p:txBody>
      </p:sp>
      <p:sp>
        <p:nvSpPr>
          <p:cNvPr id="14" name="Text Placeholder 13"/>
          <p:cNvSpPr>
            <a:spLocks noGrp="1"/>
          </p:cNvSpPr>
          <p:nvPr>
            <p:ph type="body" sz="quarter" idx="11" hasCustomPrompt="1"/>
          </p:nvPr>
        </p:nvSpPr>
        <p:spPr>
          <a:xfrm>
            <a:off x="8572500" y="2493652"/>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t>
            </a:r>
            <a:r>
              <a:rPr lang="en-US" dirty="0" err="1"/>
              <a:t>YorkCVS</a:t>
            </a:r>
            <a:endParaRPr lang="en-US" dirty="0"/>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4058" t="7824" r="83011" b="25261"/>
          <a:stretch/>
        </p:blipFill>
        <p:spPr>
          <a:xfrm>
            <a:off x="7631083" y="2186247"/>
            <a:ext cx="941417" cy="2740385"/>
          </a:xfrm>
          <a:prstGeom prst="rect">
            <a:avLst/>
          </a:prstGeom>
        </p:spPr>
      </p:pic>
      <p:sp>
        <p:nvSpPr>
          <p:cNvPr id="12" name="Text Placeholder 13"/>
          <p:cNvSpPr>
            <a:spLocks noGrp="1"/>
          </p:cNvSpPr>
          <p:nvPr>
            <p:ph type="body" sz="quarter" idx="18" hasCustomPrompt="1"/>
          </p:nvPr>
        </p:nvSpPr>
        <p:spPr>
          <a:xfrm>
            <a:off x="8572500" y="3355726"/>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3" name="Text Placeholder 13"/>
          <p:cNvSpPr>
            <a:spLocks noGrp="1"/>
          </p:cNvSpPr>
          <p:nvPr>
            <p:ph type="body" sz="quarter" idx="19" hasCustomPrompt="1"/>
          </p:nvPr>
        </p:nvSpPr>
        <p:spPr>
          <a:xfrm>
            <a:off x="8572500" y="4255574"/>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6" name="Text Placeholder 13"/>
          <p:cNvSpPr>
            <a:spLocks noGrp="1"/>
          </p:cNvSpPr>
          <p:nvPr>
            <p:ph type="body" sz="quarter" idx="20" hasCustomPrompt="1"/>
          </p:nvPr>
        </p:nvSpPr>
        <p:spPr>
          <a:xfrm>
            <a:off x="542925" y="2508339"/>
            <a:ext cx="6182994" cy="2132042"/>
          </a:xfrm>
          <a:prstGeom prst="rect">
            <a:avLst/>
          </a:prstGeom>
        </p:spPr>
        <p:txBody>
          <a:bodyPr>
            <a:normAutofit/>
          </a:bodyPr>
          <a:lstStyle>
            <a:lvl1pPr marL="0" indent="0">
              <a:buNone/>
              <a:defRPr sz="1800" b="1"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Your contact details</a:t>
            </a:r>
          </a:p>
          <a:p>
            <a:pPr lvl="0"/>
            <a:endParaRPr lang="en-US" dirty="0"/>
          </a:p>
          <a:p>
            <a:pPr lvl="0"/>
            <a:r>
              <a:rPr lang="en-US" dirty="0"/>
              <a:t>www.yorkcvs.org.uk </a:t>
            </a:r>
          </a:p>
          <a:p>
            <a:pPr lvl="0"/>
            <a:r>
              <a:rPr lang="en-US" dirty="0"/>
              <a:t>01904 621133</a:t>
            </a:r>
          </a:p>
          <a:p>
            <a:pPr lvl="0"/>
            <a:endParaRPr lang="en-US" dirty="0"/>
          </a:p>
          <a:p>
            <a:pPr lvl="0"/>
            <a:r>
              <a:rPr lang="en-US" dirty="0"/>
              <a:t>York CVS</a:t>
            </a:r>
          </a:p>
          <a:p>
            <a:pPr lvl="0"/>
            <a:r>
              <a:rPr lang="en-US" dirty="0"/>
              <a:t>15 Priory Street</a:t>
            </a:r>
          </a:p>
          <a:p>
            <a:pPr lvl="0"/>
            <a:r>
              <a:rPr lang="en-US" dirty="0"/>
              <a:t>York YO6 3ET</a:t>
            </a:r>
          </a:p>
        </p:txBody>
      </p:sp>
    </p:spTree>
    <p:extLst>
      <p:ext uri="{BB962C8B-B14F-4D97-AF65-F5344CB8AC3E}">
        <p14:creationId xmlns:p14="http://schemas.microsoft.com/office/powerpoint/2010/main" val="4276340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763" y="6519862"/>
            <a:ext cx="12187555" cy="338455"/>
          </a:xfrm>
          <a:custGeom>
            <a:avLst/>
            <a:gdLst/>
            <a:ahLst/>
            <a:cxnLst/>
            <a:rect l="l" t="t" r="r" b="b"/>
            <a:pathLst>
              <a:path w="12187555" h="338454">
                <a:moveTo>
                  <a:pt x="12187236" y="338135"/>
                </a:moveTo>
                <a:lnTo>
                  <a:pt x="12187236" y="0"/>
                </a:lnTo>
                <a:lnTo>
                  <a:pt x="0" y="0"/>
                </a:lnTo>
                <a:lnTo>
                  <a:pt x="0" y="338135"/>
                </a:lnTo>
                <a:lnTo>
                  <a:pt x="12187236" y="338135"/>
                </a:lnTo>
                <a:close/>
              </a:path>
            </a:pathLst>
          </a:custGeom>
          <a:solidFill>
            <a:srgbClr val="49B7AD"/>
          </a:solid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7" name="bg object 17"/>
          <p:cNvSpPr/>
          <p:nvPr/>
        </p:nvSpPr>
        <p:spPr>
          <a:xfrm>
            <a:off x="4763" y="6519862"/>
            <a:ext cx="12187555" cy="338455"/>
          </a:xfrm>
          <a:custGeom>
            <a:avLst/>
            <a:gdLst/>
            <a:ahLst/>
            <a:cxnLst/>
            <a:rect l="l" t="t" r="r" b="b"/>
            <a:pathLst>
              <a:path w="12187555" h="338454">
                <a:moveTo>
                  <a:pt x="12187236" y="0"/>
                </a:moveTo>
                <a:lnTo>
                  <a:pt x="0" y="0"/>
                </a:lnTo>
                <a:lnTo>
                  <a:pt x="0" y="338135"/>
                </a:lnTo>
              </a:path>
            </a:pathLst>
          </a:custGeom>
          <a:ln w="12700">
            <a:solidFill>
              <a:srgbClr val="49B7AD"/>
            </a:solidFill>
          </a:ln>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8" name="bg object 18"/>
          <p:cNvSpPr/>
          <p:nvPr/>
        </p:nvSpPr>
        <p:spPr>
          <a:xfrm>
            <a:off x="9447501" y="528414"/>
            <a:ext cx="2107621" cy="823734"/>
          </a:xfrm>
          <a:prstGeom prst="rect">
            <a:avLst/>
          </a:prstGeom>
          <a:blipFill>
            <a:blip r:embed="rId2"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9" name="bg object 19"/>
          <p:cNvSpPr/>
          <p:nvPr/>
        </p:nvSpPr>
        <p:spPr>
          <a:xfrm>
            <a:off x="9410700" y="523875"/>
            <a:ext cx="2181225" cy="857250"/>
          </a:xfrm>
          <a:prstGeom prst="rect">
            <a:avLst/>
          </a:prstGeom>
          <a:blipFill>
            <a:blip r:embed="rId3"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5/15/2023</a:t>
            </a:fld>
            <a:endParaRPr lang="en-US" dirty="0">
              <a:solidFill>
                <a:prstClr val="black">
                  <a:tint val="75000"/>
                </a:prstClr>
              </a:solidFill>
              <a:latin typeface="Calibri" panose="020F0502020204030204"/>
              <a:cs typeface="+mn-cs"/>
            </a:endParaRPr>
          </a:p>
        </p:txBody>
      </p:sp>
      <p:sp>
        <p:nvSpPr>
          <p:cNvPr id="5" name="Holder 5"/>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4200876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763" y="6519862"/>
            <a:ext cx="12187555" cy="338455"/>
          </a:xfrm>
          <a:custGeom>
            <a:avLst/>
            <a:gdLst/>
            <a:ahLst/>
            <a:cxnLst/>
            <a:rect l="l" t="t" r="r" b="b"/>
            <a:pathLst>
              <a:path w="12187555" h="338454">
                <a:moveTo>
                  <a:pt x="12187236" y="338135"/>
                </a:moveTo>
                <a:lnTo>
                  <a:pt x="12187236" y="0"/>
                </a:lnTo>
                <a:lnTo>
                  <a:pt x="0" y="0"/>
                </a:lnTo>
                <a:lnTo>
                  <a:pt x="0" y="338135"/>
                </a:lnTo>
                <a:lnTo>
                  <a:pt x="12187236" y="338135"/>
                </a:lnTo>
                <a:close/>
              </a:path>
            </a:pathLst>
          </a:custGeom>
          <a:solidFill>
            <a:srgbClr val="49B7AD"/>
          </a:solid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7" name="bg object 17"/>
          <p:cNvSpPr/>
          <p:nvPr/>
        </p:nvSpPr>
        <p:spPr>
          <a:xfrm>
            <a:off x="4763" y="6519862"/>
            <a:ext cx="12187555" cy="338455"/>
          </a:xfrm>
          <a:custGeom>
            <a:avLst/>
            <a:gdLst/>
            <a:ahLst/>
            <a:cxnLst/>
            <a:rect l="l" t="t" r="r" b="b"/>
            <a:pathLst>
              <a:path w="12187555" h="338454">
                <a:moveTo>
                  <a:pt x="12187236" y="0"/>
                </a:moveTo>
                <a:lnTo>
                  <a:pt x="0" y="0"/>
                </a:lnTo>
                <a:lnTo>
                  <a:pt x="0" y="338135"/>
                </a:lnTo>
              </a:path>
            </a:pathLst>
          </a:custGeom>
          <a:ln w="12700">
            <a:solidFill>
              <a:srgbClr val="49B7AD"/>
            </a:solidFill>
          </a:ln>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5/15/2023</a:t>
            </a:fld>
            <a:endParaRPr lang="en-US" dirty="0">
              <a:solidFill>
                <a:prstClr val="black">
                  <a:tint val="75000"/>
                </a:prstClr>
              </a:solidFill>
              <a:latin typeface="Calibri" panose="020F0502020204030204"/>
              <a:cs typeface="+mn-cs"/>
            </a:endParaRPr>
          </a:p>
        </p:txBody>
      </p:sp>
      <p:sp>
        <p:nvSpPr>
          <p:cNvPr id="7" name="Holder 7"/>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830665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pPr eaLnBrk="1" fontAlgn="auto" hangingPunct="1">
              <a:spcBef>
                <a:spcPts val="0"/>
              </a:spcBef>
              <a:spcAft>
                <a:spcPts val="0"/>
              </a:spcAft>
            </a:pPr>
            <a:fld id="{1D8BD707-D9CF-40AE-B4C6-C98DA3205C09}" type="datetimeFigureOut">
              <a:rPr lang="en-US" smtClean="0">
                <a:solidFill>
                  <a:prstClr val="black"/>
                </a:solidFill>
                <a:latin typeface="Calibri" panose="020F0502020204030204"/>
                <a:cs typeface="+mn-cs"/>
              </a:rPr>
              <a:pPr eaLnBrk="1" fontAlgn="auto" hangingPunct="1">
                <a:spcBef>
                  <a:spcPts val="0"/>
                </a:spcBef>
                <a:spcAft>
                  <a:spcPts val="0"/>
                </a:spcAft>
              </a:pPr>
              <a:t>5/15/2023</a:t>
            </a:fld>
            <a:endParaRPr lang="en-US" dirty="0">
              <a:solidFill>
                <a:prstClr val="black"/>
              </a:solidFill>
              <a:latin typeface="Calibri" panose="020F0502020204030204"/>
              <a:cs typeface="+mn-cs"/>
            </a:endParaRPr>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pPr eaLnBrk="1" fontAlgn="auto" hangingPunct="1">
              <a:spcBef>
                <a:spcPts val="0"/>
              </a:spcBef>
              <a:spcAft>
                <a:spcPts val="0"/>
              </a:spcAft>
            </a:pPr>
            <a:endParaRPr lang="en-US" dirty="0">
              <a:solidFill>
                <a:prstClr val="black"/>
              </a:solidFill>
              <a:latin typeface="Calibri" panose="020F0502020204030204"/>
              <a:cs typeface="+mn-cs"/>
            </a:endParaRPr>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pPr eaLnBrk="1" fontAlgn="auto" hangingPunct="1">
              <a:spcBef>
                <a:spcPts val="0"/>
              </a:spcBef>
              <a:spcAft>
                <a:spcPts val="0"/>
              </a:spcAft>
            </a:pPr>
            <a:fld id="{B6F15528-21DE-4FAA-801E-634DDDAF4B2B}" type="slidenum">
              <a:rPr lang="en-US" smtClean="0">
                <a:solidFill>
                  <a:prstClr val="black"/>
                </a:solidFill>
                <a:latin typeface="Calibri" panose="020F0502020204030204"/>
                <a:cs typeface="+mn-cs"/>
              </a:rPr>
              <a:pPr eaLnBrk="1" fontAlgn="auto" hangingPunct="1">
                <a:spcBef>
                  <a:spcPts val="0"/>
                </a:spcBef>
                <a:spcAft>
                  <a:spcPts val="0"/>
                </a:spcAft>
              </a:pPr>
              <a:t>‹#›</a:t>
            </a:fld>
            <a:endParaRPr 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23035205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5CA75-5C0C-4184-A226-BD56A5FDDEE1}"/>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xmlns="" id="{392ABD2F-CC22-4537-8356-A976C7B77D29}"/>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42C0B8A9-957F-4335-84A5-C4B80A0F07A5}"/>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xmlns="" id="{0B2D2E72-0FA6-4B33-83E3-8CEFDEE84AAD}"/>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6" name="Slide Number Placeholder 5">
            <a:extLst>
              <a:ext uri="{FF2B5EF4-FFF2-40B4-BE49-F238E27FC236}">
                <a16:creationId xmlns:a16="http://schemas.microsoft.com/office/drawing/2014/main" xmlns="" id="{473FFD68-7007-4B26-A659-D873A495A6A5}"/>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12102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334AC-2937-4EF5-AFA9-3ECA85970275}"/>
              </a:ext>
            </a:extLst>
          </p:cNvPr>
          <p:cNvSpPr>
            <a:spLocks noGrp="1"/>
          </p:cNvSpPr>
          <p:nvPr>
            <p:ph type="title"/>
          </p:nvPr>
        </p:nvSpPr>
        <p:spPr>
          <a:xfrm>
            <a:off x="838200" y="681037"/>
            <a:ext cx="10515600" cy="1009651"/>
          </a:xfrm>
        </p:spPr>
        <p:txBody>
          <a:bodyPr/>
          <a:lstStyle>
            <a:lvl1pPr algn="ct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38EEA06-C0DE-49F4-A1F2-0AE16E3D870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85472DCD-2FB0-487F-91BE-2183F59AD61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xmlns="" id="{92F53D79-6415-4E1D-A014-09A15564B53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6" name="Slide Number Placeholder 5">
            <a:extLst>
              <a:ext uri="{FF2B5EF4-FFF2-40B4-BE49-F238E27FC236}">
                <a16:creationId xmlns:a16="http://schemas.microsoft.com/office/drawing/2014/main" xmlns="" id="{80B14B46-F88A-4435-8E3A-420A4A863AA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36348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8067F-3DBA-4A4F-B312-AD7DBEC964F4}"/>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361975D-6340-4F8E-BC8A-B4A911742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063C-52A5-4278-BE75-68BD4AD9EB5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xmlns="" id="{D6CCE9F1-F06F-400F-8F48-0DF9F9D5227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6" name="Slide Number Placeholder 5">
            <a:extLst>
              <a:ext uri="{FF2B5EF4-FFF2-40B4-BE49-F238E27FC236}">
                <a16:creationId xmlns:a16="http://schemas.microsoft.com/office/drawing/2014/main" xmlns="" id="{81A82827-6550-4B64-A366-F69754BD1A4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22544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CFDA3-2054-4AFD-B9DE-CC336A4628F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FD9FFE3-44BF-48CE-A770-A7EC535D2781}"/>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32272159-FCF1-424F-8D47-0F8A40318379}"/>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01DD339C-51B4-4AFC-BFDE-3FAA011F6EF3}"/>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6" name="Footer Placeholder 5">
            <a:extLst>
              <a:ext uri="{FF2B5EF4-FFF2-40B4-BE49-F238E27FC236}">
                <a16:creationId xmlns:a16="http://schemas.microsoft.com/office/drawing/2014/main" xmlns="" id="{BE86C58C-4007-4F6A-8CEC-B0ACD4B63AF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7" name="Slide Number Placeholder 6">
            <a:extLst>
              <a:ext uri="{FF2B5EF4-FFF2-40B4-BE49-F238E27FC236}">
                <a16:creationId xmlns:a16="http://schemas.microsoft.com/office/drawing/2014/main" xmlns="" id="{F15B9C9F-5149-4AF3-A905-58005692817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535019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89AC2E-290E-42B1-9588-F44E861A30F0}"/>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1E18E56-2471-4A6D-807B-4FDFEEB1EA8A}"/>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A9EB355-6781-4AFE-BAA4-F26C8EE81553}"/>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FAE21623-DFE5-44A5-B426-564C95095BBA}"/>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A875BC1-E608-43E6-AA0C-56E14AA13689}"/>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6BE76584-2EF7-4DB4-BDB6-DCEF31BBEFB9}"/>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8" name="Footer Placeholder 7">
            <a:extLst>
              <a:ext uri="{FF2B5EF4-FFF2-40B4-BE49-F238E27FC236}">
                <a16:creationId xmlns:a16="http://schemas.microsoft.com/office/drawing/2014/main" xmlns="" id="{2F0BF5CE-C37F-48B2-89EE-FF7ADF818F55}"/>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9" name="Slide Number Placeholder 8">
            <a:extLst>
              <a:ext uri="{FF2B5EF4-FFF2-40B4-BE49-F238E27FC236}">
                <a16:creationId xmlns:a16="http://schemas.microsoft.com/office/drawing/2014/main" xmlns="" id="{EABC7600-99E7-4E3E-B545-F087255BCF6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126874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C91F7F-A4B5-4F28-8287-035D1BD88655}"/>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xmlns="" id="{281FE894-AC6B-4B02-B32B-11ADCA35DDBF}"/>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4" name="Footer Placeholder 3">
            <a:extLst>
              <a:ext uri="{FF2B5EF4-FFF2-40B4-BE49-F238E27FC236}">
                <a16:creationId xmlns:a16="http://schemas.microsoft.com/office/drawing/2014/main" xmlns="" id="{C4B58084-43FE-41EB-A66D-74125945990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5" name="Slide Number Placeholder 4">
            <a:extLst>
              <a:ext uri="{FF2B5EF4-FFF2-40B4-BE49-F238E27FC236}">
                <a16:creationId xmlns:a16="http://schemas.microsoft.com/office/drawing/2014/main" xmlns="" id="{D88BADB5-82B8-41BA-B93F-F7D912DA0EA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661487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D3F560E-813A-4F83-A832-D79D522588CC}"/>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3" name="Footer Placeholder 2">
            <a:extLst>
              <a:ext uri="{FF2B5EF4-FFF2-40B4-BE49-F238E27FC236}">
                <a16:creationId xmlns:a16="http://schemas.microsoft.com/office/drawing/2014/main" xmlns="" id="{48F0C6A4-964C-467B-B856-8D06E1F470B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4" name="Slide Number Placeholder 3">
            <a:extLst>
              <a:ext uri="{FF2B5EF4-FFF2-40B4-BE49-F238E27FC236}">
                <a16:creationId xmlns:a16="http://schemas.microsoft.com/office/drawing/2014/main" xmlns="" id="{E71E6528-43A0-44E4-BA27-63B8F14CC7AC}"/>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70448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4A768-7F13-4979-965A-1A8C86FD9F93}"/>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2B7E337-6262-422C-92D6-85657D827392}"/>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D132A10C-54A1-45AE-B3A8-05BB88846A4F}"/>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67EA00B-EE48-411D-B94A-B297805B78A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6" name="Footer Placeholder 5">
            <a:extLst>
              <a:ext uri="{FF2B5EF4-FFF2-40B4-BE49-F238E27FC236}">
                <a16:creationId xmlns:a16="http://schemas.microsoft.com/office/drawing/2014/main" xmlns="" id="{F349EB8B-030A-47FB-A075-43BDC4156AF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7" name="Slide Number Placeholder 6">
            <a:extLst>
              <a:ext uri="{FF2B5EF4-FFF2-40B4-BE49-F238E27FC236}">
                <a16:creationId xmlns:a16="http://schemas.microsoft.com/office/drawing/2014/main" xmlns="" id="{4518A490-C955-4F6F-8FFF-2E06D46BC02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0267055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A49AC-2E61-45A2-AE6A-17B06312D9DB}"/>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EED83885-F29A-4720-8D6B-0D6A61113962}"/>
              </a:ext>
            </a:extLst>
          </p:cNvPr>
          <p:cNvSpPr>
            <a:spLocks noGrp="1"/>
          </p:cNvSpPr>
          <p:nvPr>
            <p:ph type="pic" idx="1"/>
          </p:nvPr>
        </p:nvSpPr>
        <p:spPr>
          <a:xfrm>
            <a:off x="5183188" y="987425"/>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a:extLst>
              <a:ext uri="{FF2B5EF4-FFF2-40B4-BE49-F238E27FC236}">
                <a16:creationId xmlns:a16="http://schemas.microsoft.com/office/drawing/2014/main" xmlns="" id="{BF5EE983-C8F3-47DB-8462-78B215B1438E}"/>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9925F0C-B1FA-4035-AFC9-064FC1A0D6B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6" name="Footer Placeholder 5">
            <a:extLst>
              <a:ext uri="{FF2B5EF4-FFF2-40B4-BE49-F238E27FC236}">
                <a16:creationId xmlns:a16="http://schemas.microsoft.com/office/drawing/2014/main" xmlns="" id="{F35DE4EE-2538-4ED8-98D7-67BCBCB7215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7" name="Slide Number Placeholder 6">
            <a:extLst>
              <a:ext uri="{FF2B5EF4-FFF2-40B4-BE49-F238E27FC236}">
                <a16:creationId xmlns:a16="http://schemas.microsoft.com/office/drawing/2014/main" xmlns="" id="{D43F1744-3E63-47CC-8CDC-57C2CC02836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0705732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0F1E33-6095-45B3-9DAB-AB4A0F2C435E}"/>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A4B3088A-3849-41CB-95F9-58FC8A934A45}"/>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0BC8A6A-C874-435C-ADDF-FA7C292BBA58}"/>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xmlns="" id="{E0DDB143-B810-47B2-A2E4-DECB81EAC30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6" name="Slide Number Placeholder 5">
            <a:extLst>
              <a:ext uri="{FF2B5EF4-FFF2-40B4-BE49-F238E27FC236}">
                <a16:creationId xmlns:a16="http://schemas.microsoft.com/office/drawing/2014/main" xmlns="" id="{57147BBF-0691-4506-BB21-56F39CEB517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807637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BFF223-CCBD-40C8-B945-E60A154ED55B}"/>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78957F96-8C24-44F1-A448-FCEB717B54BA}"/>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ABF8626-C233-491F-A2DC-FA42A08C24B0}"/>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xmlns="" id="{30C0704E-1FF2-42C9-8471-F14C101A474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6" name="Slide Number Placeholder 5">
            <a:extLst>
              <a:ext uri="{FF2B5EF4-FFF2-40B4-BE49-F238E27FC236}">
                <a16:creationId xmlns:a16="http://schemas.microsoft.com/office/drawing/2014/main" xmlns="" id="{CEFCC291-501B-4F5B-A2F1-A8D3066A22B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400548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334AC-2937-4EF5-AFA9-3ECA85970275}"/>
              </a:ext>
            </a:extLst>
          </p:cNvPr>
          <p:cNvSpPr>
            <a:spLocks noGrp="1"/>
          </p:cNvSpPr>
          <p:nvPr>
            <p:ph type="title"/>
          </p:nvPr>
        </p:nvSpPr>
        <p:spPr>
          <a:xfrm>
            <a:off x="838200" y="681037"/>
            <a:ext cx="10515600" cy="1009651"/>
          </a:xfrm>
        </p:spPr>
        <p:txBody>
          <a:bodyPr/>
          <a:lstStyle>
            <a:lvl1pPr algn="ct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38EEA06-C0DE-49F4-A1F2-0AE16E3D870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85472DCD-2FB0-487F-91BE-2183F59AD61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xmlns="" id="{92F53D79-6415-4E1D-A014-09A15564B53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solidFill>
                <a:prstClr val="black">
                  <a:tint val="75000"/>
                </a:prstClr>
              </a:solidFill>
            </a:endParaRPr>
          </a:p>
        </p:txBody>
      </p:sp>
      <p:sp>
        <p:nvSpPr>
          <p:cNvPr id="6" name="Slide Number Placeholder 5">
            <a:extLst>
              <a:ext uri="{FF2B5EF4-FFF2-40B4-BE49-F238E27FC236}">
                <a16:creationId xmlns:a16="http://schemas.microsoft.com/office/drawing/2014/main" xmlns="" id="{80B14B46-F88A-4435-8E3A-420A4A863AA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29425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5CA75-5C0C-4184-A226-BD56A5FDDEE1}"/>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xmlns="" id="{392ABD2F-CC22-4537-8356-A976C7B77D29}"/>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42C0B8A9-957F-4335-84A5-C4B80A0F07A5}"/>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0B2D2E72-0FA6-4B33-83E3-8CEFDEE84AAD}"/>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473FFD68-7007-4B26-A659-D873A495A6A5}"/>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20952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334AC-2937-4EF5-AFA9-3ECA85970275}"/>
              </a:ext>
            </a:extLst>
          </p:cNvPr>
          <p:cNvSpPr>
            <a:spLocks noGrp="1"/>
          </p:cNvSpPr>
          <p:nvPr>
            <p:ph type="title"/>
          </p:nvPr>
        </p:nvSpPr>
        <p:spPr>
          <a:xfrm>
            <a:off x="838200" y="681037"/>
            <a:ext cx="10515600" cy="1009651"/>
          </a:xfrm>
        </p:spPr>
        <p:txBody>
          <a:bodyPr/>
          <a:lstStyle>
            <a:lvl1pPr algn="ct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38EEA06-C0DE-49F4-A1F2-0AE16E3D870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85472DCD-2FB0-487F-91BE-2183F59AD61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92F53D79-6415-4E1D-A014-09A15564B53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0B14B46-F88A-4435-8E3A-420A4A863AA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623118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8067F-3DBA-4A4F-B312-AD7DBEC964F4}"/>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361975D-6340-4F8E-BC8A-B4A911742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063C-52A5-4278-BE75-68BD4AD9EB5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D6CCE9F1-F06F-400F-8F48-0DF9F9D5227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1A82827-6550-4B64-A366-F69754BD1A4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380151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CFDA3-2054-4AFD-B9DE-CC336A4628F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FD9FFE3-44BF-48CE-A770-A7EC535D2781}"/>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32272159-FCF1-424F-8D47-0F8A40318379}"/>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01DD339C-51B4-4AFC-BFDE-3FAA011F6EF3}"/>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BE86C58C-4007-4F6A-8CEC-B0ACD4B63AF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F15B9C9F-5149-4AF3-A905-58005692817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220114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89AC2E-290E-42B1-9588-F44E861A30F0}"/>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1E18E56-2471-4A6D-807B-4FDFEEB1EA8A}"/>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A9EB355-6781-4AFE-BAA4-F26C8EE81553}"/>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FAE21623-DFE5-44A5-B426-564C95095BBA}"/>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A875BC1-E608-43E6-AA0C-56E14AA13689}"/>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6BE76584-2EF7-4DB4-BDB6-DCEF31BBEFB9}"/>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2F0BF5CE-C37F-48B2-89EE-FF7ADF818F55}"/>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EABC7600-99E7-4E3E-B545-F087255BCF6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14196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C91F7F-A4B5-4F28-8287-035D1BD88655}"/>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xmlns="" id="{281FE894-AC6B-4B02-B32B-11ADCA35DDBF}"/>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C4B58084-43FE-41EB-A66D-74125945990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D88BADB5-82B8-41BA-B93F-F7D912DA0EA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13416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D3F560E-813A-4F83-A832-D79D522588CC}"/>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48F0C6A4-964C-467B-B856-8D06E1F470B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E71E6528-43A0-44E4-BA27-63B8F14CC7AC}"/>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748451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4A768-7F13-4979-965A-1A8C86FD9F93}"/>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2B7E337-6262-422C-92D6-85657D827392}"/>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D132A10C-54A1-45AE-B3A8-05BB88846A4F}"/>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67EA00B-EE48-411D-B94A-B297805B78A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49EB8B-030A-47FB-A075-43BDC4156AF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518A490-C955-4F6F-8FFF-2E06D46BC02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832448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A49AC-2E61-45A2-AE6A-17B06312D9DB}"/>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EED83885-F29A-4720-8D6B-0D6A61113962}"/>
              </a:ext>
            </a:extLst>
          </p:cNvPr>
          <p:cNvSpPr>
            <a:spLocks noGrp="1"/>
          </p:cNvSpPr>
          <p:nvPr>
            <p:ph type="pic" idx="1"/>
          </p:nvPr>
        </p:nvSpPr>
        <p:spPr>
          <a:xfrm>
            <a:off x="5183188" y="987425"/>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xmlns="" id="{BF5EE983-C8F3-47DB-8462-78B215B1438E}"/>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9925F0C-B1FA-4035-AFC9-064FC1A0D6B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5DE4EE-2538-4ED8-98D7-67BCBCB7215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D43F1744-3E63-47CC-8CDC-57C2CC02836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597715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0F1E33-6095-45B3-9DAB-AB4A0F2C435E}"/>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A4B3088A-3849-41CB-95F9-58FC8A934A45}"/>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0BC8A6A-C874-435C-ADDF-FA7C292BBA58}"/>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E0DDB143-B810-47B2-A2E4-DECB81EAC30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57147BBF-0691-4506-BB21-56F39CEB517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968638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BFF223-CCBD-40C8-B945-E60A154ED55B}"/>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78957F96-8C24-44F1-A448-FCEB717B54BA}"/>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ABF8626-C233-491F-A2DC-FA42A08C24B0}"/>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30C0704E-1FF2-42C9-8471-F14C101A474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CEFCC291-501B-4F5B-A2F1-A8D3066A22B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401005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5CA75-5C0C-4184-A226-BD56A5FDDEE1}"/>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xmlns="" id="{392ABD2F-CC22-4537-8356-A976C7B77D29}"/>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42C0B8A9-957F-4335-84A5-C4B80A0F07A5}"/>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0B2D2E72-0FA6-4B33-83E3-8CEFDEE84AAD}"/>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473FFD68-7007-4B26-A659-D873A495A6A5}"/>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987672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334AC-2937-4EF5-AFA9-3ECA85970275}"/>
              </a:ext>
            </a:extLst>
          </p:cNvPr>
          <p:cNvSpPr>
            <a:spLocks noGrp="1"/>
          </p:cNvSpPr>
          <p:nvPr>
            <p:ph type="title"/>
          </p:nvPr>
        </p:nvSpPr>
        <p:spPr>
          <a:xfrm>
            <a:off x="838200" y="681037"/>
            <a:ext cx="10515600" cy="1009651"/>
          </a:xfrm>
        </p:spPr>
        <p:txBody>
          <a:bodyPr/>
          <a:lstStyle>
            <a:lvl1pPr algn="ct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38EEA06-C0DE-49F4-A1F2-0AE16E3D870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85472DCD-2FB0-487F-91BE-2183F59AD61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92F53D79-6415-4E1D-A014-09A15564B53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0B14B46-F88A-4435-8E3A-420A4A863AA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761903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8067F-3DBA-4A4F-B312-AD7DBEC964F4}"/>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361975D-6340-4F8E-BC8A-B4A911742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063C-52A5-4278-BE75-68BD4AD9EB5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D6CCE9F1-F06F-400F-8F48-0DF9F9D5227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1A82827-6550-4B64-A366-F69754BD1A4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864785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CFDA3-2054-4AFD-B9DE-CC336A4628F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FD9FFE3-44BF-48CE-A770-A7EC535D2781}"/>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32272159-FCF1-424F-8D47-0F8A40318379}"/>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01DD339C-51B4-4AFC-BFDE-3FAA011F6EF3}"/>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BE86C58C-4007-4F6A-8CEC-B0ACD4B63AF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F15B9C9F-5149-4AF3-A905-58005692817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656173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89AC2E-290E-42B1-9588-F44E861A30F0}"/>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1E18E56-2471-4A6D-807B-4FDFEEB1EA8A}"/>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A9EB355-6781-4AFE-BAA4-F26C8EE81553}"/>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FAE21623-DFE5-44A5-B426-564C95095BBA}"/>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A875BC1-E608-43E6-AA0C-56E14AA13689}"/>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6BE76584-2EF7-4DB4-BDB6-DCEF31BBEFB9}"/>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2F0BF5CE-C37F-48B2-89EE-FF7ADF818F55}"/>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EABC7600-99E7-4E3E-B545-F087255BCF6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208286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C91F7F-A4B5-4F28-8287-035D1BD88655}"/>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xmlns="" id="{281FE894-AC6B-4B02-B32B-11ADCA35DDBF}"/>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C4B58084-43FE-41EB-A66D-74125945990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D88BADB5-82B8-41BA-B93F-F7D912DA0EA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773656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D3F560E-813A-4F83-A832-D79D522588CC}"/>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48F0C6A4-964C-467B-B856-8D06E1F470B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E71E6528-43A0-44E4-BA27-63B8F14CC7AC}"/>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849613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4A768-7F13-4979-965A-1A8C86FD9F93}"/>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2B7E337-6262-422C-92D6-85657D827392}"/>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D132A10C-54A1-45AE-B3A8-05BB88846A4F}"/>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67EA00B-EE48-411D-B94A-B297805B78A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49EB8B-030A-47FB-A075-43BDC4156AF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518A490-C955-4F6F-8FFF-2E06D46BC02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45411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A49AC-2E61-45A2-AE6A-17B06312D9DB}"/>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EED83885-F29A-4720-8D6B-0D6A61113962}"/>
              </a:ext>
            </a:extLst>
          </p:cNvPr>
          <p:cNvSpPr>
            <a:spLocks noGrp="1"/>
          </p:cNvSpPr>
          <p:nvPr>
            <p:ph type="pic" idx="1"/>
          </p:nvPr>
        </p:nvSpPr>
        <p:spPr>
          <a:xfrm>
            <a:off x="5183188" y="987425"/>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xmlns="" id="{BF5EE983-C8F3-47DB-8462-78B215B1438E}"/>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9925F0C-B1FA-4035-AFC9-064FC1A0D6B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5DE4EE-2538-4ED8-98D7-67BCBCB7215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D43F1744-3E63-47CC-8CDC-57C2CC02836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213980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0F1E33-6095-45B3-9DAB-AB4A0F2C435E}"/>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A4B3088A-3849-41CB-95F9-58FC8A934A45}"/>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0BC8A6A-C874-435C-ADDF-FA7C292BBA58}"/>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E0DDB143-B810-47B2-A2E4-DECB81EAC30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57147BBF-0691-4506-BB21-56F39CEB517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10773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BFF223-CCBD-40C8-B945-E60A154ED55B}"/>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78957F96-8C24-44F1-A448-FCEB717B54BA}"/>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ABF8626-C233-491F-A2DC-FA42A08C24B0}"/>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30C0704E-1FF2-42C9-8471-F14C101A474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CEFCC291-501B-4F5B-A2F1-A8D3066A22B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529698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5CA75-5C0C-4184-A226-BD56A5FDDEE1}"/>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xmlns="" id="{392ABD2F-CC22-4537-8356-A976C7B77D29}"/>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42C0B8A9-957F-4335-84A5-C4B80A0F07A5}"/>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0B2D2E72-0FA6-4B33-83E3-8CEFDEE84AAD}"/>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473FFD68-7007-4B26-A659-D873A495A6A5}"/>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676965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334AC-2937-4EF5-AFA9-3ECA85970275}"/>
              </a:ext>
            </a:extLst>
          </p:cNvPr>
          <p:cNvSpPr>
            <a:spLocks noGrp="1"/>
          </p:cNvSpPr>
          <p:nvPr>
            <p:ph type="title"/>
          </p:nvPr>
        </p:nvSpPr>
        <p:spPr>
          <a:xfrm>
            <a:off x="838200" y="681037"/>
            <a:ext cx="10515600" cy="1009651"/>
          </a:xfrm>
        </p:spPr>
        <p:txBody>
          <a:bodyPr/>
          <a:lstStyle>
            <a:lvl1pPr algn="ct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38EEA06-C0DE-49F4-A1F2-0AE16E3D870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85472DCD-2FB0-487F-91BE-2183F59AD61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92F53D79-6415-4E1D-A014-09A15564B53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0B14B46-F88A-4435-8E3A-420A4A863AA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084352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8067F-3DBA-4A4F-B312-AD7DBEC964F4}"/>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361975D-6340-4F8E-BC8A-B4A911742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063C-52A5-4278-BE75-68BD4AD9EB5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D6CCE9F1-F06F-400F-8F48-0DF9F9D5227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1A82827-6550-4B64-A366-F69754BD1A4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783313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CFDA3-2054-4AFD-B9DE-CC336A4628F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FD9FFE3-44BF-48CE-A770-A7EC535D2781}"/>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32272159-FCF1-424F-8D47-0F8A40318379}"/>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01DD339C-51B4-4AFC-BFDE-3FAA011F6EF3}"/>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BE86C58C-4007-4F6A-8CEC-B0ACD4B63AF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F15B9C9F-5149-4AF3-A905-58005692817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094487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89AC2E-290E-42B1-9588-F44E861A30F0}"/>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1E18E56-2471-4A6D-807B-4FDFEEB1EA8A}"/>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A9EB355-6781-4AFE-BAA4-F26C8EE81553}"/>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FAE21623-DFE5-44A5-B426-564C95095BBA}"/>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A875BC1-E608-43E6-AA0C-56E14AA13689}"/>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6BE76584-2EF7-4DB4-BDB6-DCEF31BBEFB9}"/>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2F0BF5CE-C37F-48B2-89EE-FF7ADF818F55}"/>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EABC7600-99E7-4E3E-B545-F087255BCF6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236174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C91F7F-A4B5-4F28-8287-035D1BD88655}"/>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xmlns="" id="{281FE894-AC6B-4B02-B32B-11ADCA35DDBF}"/>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C4B58084-43FE-41EB-A66D-74125945990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D88BADB5-82B8-41BA-B93F-F7D912DA0EA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718382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D3F560E-813A-4F83-A832-D79D522588CC}"/>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48F0C6A4-964C-467B-B856-8D06E1F470B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E71E6528-43A0-44E4-BA27-63B8F14CC7AC}"/>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271863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4A768-7F13-4979-965A-1A8C86FD9F93}"/>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2B7E337-6262-422C-92D6-85657D827392}"/>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D132A10C-54A1-45AE-B3A8-05BB88846A4F}"/>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67EA00B-EE48-411D-B94A-B297805B78A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49EB8B-030A-47FB-A075-43BDC4156AF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518A490-C955-4F6F-8FFF-2E06D46BC02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836343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A49AC-2E61-45A2-AE6A-17B06312D9DB}"/>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EED83885-F29A-4720-8D6B-0D6A61113962}"/>
              </a:ext>
            </a:extLst>
          </p:cNvPr>
          <p:cNvSpPr>
            <a:spLocks noGrp="1"/>
          </p:cNvSpPr>
          <p:nvPr>
            <p:ph type="pic" idx="1"/>
          </p:nvPr>
        </p:nvSpPr>
        <p:spPr>
          <a:xfrm>
            <a:off x="5183188" y="987425"/>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xmlns="" id="{BF5EE983-C8F3-47DB-8462-78B215B1438E}"/>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9925F0C-B1FA-4035-AFC9-064FC1A0D6B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5DE4EE-2538-4ED8-98D7-67BCBCB7215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D43F1744-3E63-47CC-8CDC-57C2CC02836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716980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0F1E33-6095-45B3-9DAB-AB4A0F2C435E}"/>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A4B3088A-3849-41CB-95F9-58FC8A934A45}"/>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0BC8A6A-C874-435C-ADDF-FA7C292BBA58}"/>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E0DDB143-B810-47B2-A2E4-DECB81EAC30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57147BBF-0691-4506-BB21-56F39CEB517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348773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BFF223-CCBD-40C8-B945-E60A154ED55B}"/>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78957F96-8C24-44F1-A448-FCEB717B54BA}"/>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ABF8626-C233-491F-A2DC-FA42A08C24B0}"/>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15/05/2023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30C0704E-1FF2-42C9-8471-F14C101A474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CEFCC291-501B-4F5B-A2F1-A8D3066A22B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9000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7.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8.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9.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9.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1791745"/>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4" r:id="rId3"/>
    <p:sldLayoutId id="2147483653" r:id="rId4"/>
    <p:sldLayoutId id="2147483659" r:id="rId5"/>
    <p:sldLayoutId id="2147483650" r:id="rId6"/>
    <p:sldLayoutId id="2147483651" r:id="rId7"/>
    <p:sldLayoutId id="2147483652" r:id="rId8"/>
    <p:sldLayoutId id="2147483656"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3" r:id="rId19"/>
    <p:sldLayoutId id="2147483684" r:id="rId20"/>
    <p:sldLayoutId id="2147483685"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A7907EE-B4D0-405F-8280-0078FD7A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88FFBEB-9B40-4759-92CA-0CD70FC5D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80F3081-43B9-4F38-A764-42D4D50C0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79F128F-A268-4394-B121-16B06B629BC0}" type="datetimeFigureOut">
              <a:rPr lang="en-GB" smtClean="0">
                <a:solidFill>
                  <a:prstClr val="black">
                    <a:tint val="75000"/>
                  </a:prstClr>
                </a:solidFill>
                <a:latin typeface="Arial" panose="020B0604020202020204"/>
                <a:cs typeface="+mn-cs"/>
              </a:rPr>
              <a:pPr eaLnBrk="1" fontAlgn="auto" hangingPunct="1">
                <a:spcBef>
                  <a:spcPts val="0"/>
                </a:spcBef>
                <a:spcAft>
                  <a:spcPts val="0"/>
                </a:spcAft>
              </a:pPr>
              <a:t>15/05/2023</a:t>
            </a:fld>
            <a:endParaRPr lang="en-GB" dirty="0">
              <a:solidFill>
                <a:prstClr val="black">
                  <a:tint val="75000"/>
                </a:prstClr>
              </a:solidFill>
              <a:latin typeface="Arial" panose="020B0604020202020204"/>
              <a:cs typeface="+mn-cs"/>
            </a:endParaRPr>
          </a:p>
        </p:txBody>
      </p:sp>
      <p:sp>
        <p:nvSpPr>
          <p:cNvPr id="5" name="Footer Placeholder 4">
            <a:extLst>
              <a:ext uri="{FF2B5EF4-FFF2-40B4-BE49-F238E27FC236}">
                <a16:creationId xmlns:a16="http://schemas.microsoft.com/office/drawing/2014/main" xmlns="" id="{ABED2039-6CC0-4938-9FB0-81896E797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Arial" panose="020B0604020202020204"/>
              <a:cs typeface="+mn-cs"/>
            </a:endParaRPr>
          </a:p>
        </p:txBody>
      </p:sp>
      <p:sp>
        <p:nvSpPr>
          <p:cNvPr id="6" name="Slide Number Placeholder 5">
            <a:extLst>
              <a:ext uri="{FF2B5EF4-FFF2-40B4-BE49-F238E27FC236}">
                <a16:creationId xmlns:a16="http://schemas.microsoft.com/office/drawing/2014/main" xmlns="" id="{0354EFA5-DD67-4891-B53C-20EC93513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6A37E8-03F2-4A2A-B1E5-E6479DDAD58D}" type="slidenum">
              <a:rPr lang="en-GB" smtClean="0">
                <a:solidFill>
                  <a:prstClr val="black">
                    <a:tint val="75000"/>
                  </a:prstClr>
                </a:solidFill>
                <a:latin typeface="Arial" panose="020B0604020202020204"/>
                <a:cs typeface="+mn-cs"/>
              </a:rPr>
              <a:pPr eaLnBrk="1" fontAlgn="auto" hangingPunct="1">
                <a:spcBef>
                  <a:spcPts val="0"/>
                </a:spcBef>
                <a:spcAft>
                  <a:spcPts val="0"/>
                </a:spcAft>
              </a:pPr>
              <a:t>‹#›</a:t>
            </a:fld>
            <a:endParaRPr lang="en-GB" dirty="0">
              <a:solidFill>
                <a:prstClr val="black">
                  <a:tint val="75000"/>
                </a:prstClr>
              </a:solidFill>
              <a:latin typeface="Arial" panose="020B0604020202020204"/>
              <a:cs typeface="+mn-cs"/>
            </a:endParaRPr>
          </a:p>
        </p:txBody>
      </p:sp>
    </p:spTree>
    <p:extLst>
      <p:ext uri="{BB962C8B-B14F-4D97-AF65-F5344CB8AC3E}">
        <p14:creationId xmlns:p14="http://schemas.microsoft.com/office/powerpoint/2010/main" val="282687032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A7907EE-B4D0-405F-8280-0078FD7A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88FFBEB-9B40-4759-92CA-0CD70FC5D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80F3081-43B9-4F38-A764-42D4D50C0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79F128F-A268-4394-B121-16B06B629BC0}" type="datetimeFigureOut">
              <a:rPr lang="en-GB" smtClean="0">
                <a:solidFill>
                  <a:prstClr val="black">
                    <a:tint val="75000"/>
                  </a:prstClr>
                </a:solidFill>
                <a:latin typeface="Arial" panose="020B0604020202020204"/>
                <a:cs typeface="+mn-cs"/>
              </a:rPr>
              <a:pPr eaLnBrk="1" fontAlgn="auto" hangingPunct="1">
                <a:spcBef>
                  <a:spcPts val="0"/>
                </a:spcBef>
                <a:spcAft>
                  <a:spcPts val="0"/>
                </a:spcAft>
              </a:pPr>
              <a:t>15/05/2023</a:t>
            </a:fld>
            <a:endParaRPr lang="en-GB" dirty="0">
              <a:solidFill>
                <a:prstClr val="black">
                  <a:tint val="75000"/>
                </a:prstClr>
              </a:solidFill>
              <a:latin typeface="Arial" panose="020B0604020202020204"/>
              <a:cs typeface="+mn-cs"/>
            </a:endParaRPr>
          </a:p>
        </p:txBody>
      </p:sp>
      <p:sp>
        <p:nvSpPr>
          <p:cNvPr id="5" name="Footer Placeholder 4">
            <a:extLst>
              <a:ext uri="{FF2B5EF4-FFF2-40B4-BE49-F238E27FC236}">
                <a16:creationId xmlns:a16="http://schemas.microsoft.com/office/drawing/2014/main" xmlns="" id="{ABED2039-6CC0-4938-9FB0-81896E797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Arial" panose="020B0604020202020204"/>
              <a:cs typeface="+mn-cs"/>
            </a:endParaRPr>
          </a:p>
        </p:txBody>
      </p:sp>
      <p:sp>
        <p:nvSpPr>
          <p:cNvPr id="6" name="Slide Number Placeholder 5">
            <a:extLst>
              <a:ext uri="{FF2B5EF4-FFF2-40B4-BE49-F238E27FC236}">
                <a16:creationId xmlns:a16="http://schemas.microsoft.com/office/drawing/2014/main" xmlns="" id="{0354EFA5-DD67-4891-B53C-20EC93513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6A37E8-03F2-4A2A-B1E5-E6479DDAD58D}" type="slidenum">
              <a:rPr lang="en-GB" smtClean="0">
                <a:solidFill>
                  <a:prstClr val="black">
                    <a:tint val="75000"/>
                  </a:prstClr>
                </a:solidFill>
                <a:latin typeface="Arial" panose="020B0604020202020204"/>
                <a:cs typeface="+mn-cs"/>
              </a:rPr>
              <a:pPr eaLnBrk="1" fontAlgn="auto" hangingPunct="1">
                <a:spcBef>
                  <a:spcPts val="0"/>
                </a:spcBef>
                <a:spcAft>
                  <a:spcPts val="0"/>
                </a:spcAft>
              </a:pPr>
              <a:t>‹#›</a:t>
            </a:fld>
            <a:endParaRPr lang="en-GB" dirty="0">
              <a:solidFill>
                <a:prstClr val="black">
                  <a:tint val="75000"/>
                </a:prstClr>
              </a:solidFill>
              <a:latin typeface="Arial" panose="020B0604020202020204"/>
              <a:cs typeface="+mn-cs"/>
            </a:endParaRPr>
          </a:p>
        </p:txBody>
      </p:sp>
    </p:spTree>
    <p:extLst>
      <p:ext uri="{BB962C8B-B14F-4D97-AF65-F5344CB8AC3E}">
        <p14:creationId xmlns:p14="http://schemas.microsoft.com/office/powerpoint/2010/main" val="3358056024"/>
      </p:ext>
    </p:extLst>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A7907EE-B4D0-405F-8280-0078FD7A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88FFBEB-9B40-4759-92CA-0CD70FC5D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80F3081-43B9-4F38-A764-42D4D50C0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79F128F-A268-4394-B121-16B06B629BC0}" type="datetimeFigureOut">
              <a:rPr lang="en-GB" smtClean="0">
                <a:solidFill>
                  <a:prstClr val="black">
                    <a:tint val="75000"/>
                  </a:prstClr>
                </a:solidFill>
                <a:latin typeface="Arial" panose="020B0604020202020204"/>
                <a:cs typeface="+mn-cs"/>
              </a:rPr>
              <a:pPr eaLnBrk="1" fontAlgn="auto" hangingPunct="1">
                <a:spcBef>
                  <a:spcPts val="0"/>
                </a:spcBef>
                <a:spcAft>
                  <a:spcPts val="0"/>
                </a:spcAft>
              </a:pPr>
              <a:t>15/05/2023</a:t>
            </a:fld>
            <a:endParaRPr lang="en-GB">
              <a:solidFill>
                <a:prstClr val="black">
                  <a:tint val="75000"/>
                </a:prstClr>
              </a:solidFill>
              <a:latin typeface="Arial" panose="020B0604020202020204"/>
              <a:cs typeface="+mn-cs"/>
            </a:endParaRPr>
          </a:p>
        </p:txBody>
      </p:sp>
      <p:sp>
        <p:nvSpPr>
          <p:cNvPr id="5" name="Footer Placeholder 4">
            <a:extLst>
              <a:ext uri="{FF2B5EF4-FFF2-40B4-BE49-F238E27FC236}">
                <a16:creationId xmlns:a16="http://schemas.microsoft.com/office/drawing/2014/main" xmlns="" id="{ABED2039-6CC0-4938-9FB0-81896E797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a:solidFill>
                <a:prstClr val="black">
                  <a:tint val="75000"/>
                </a:prstClr>
              </a:solidFill>
              <a:latin typeface="Arial" panose="020B0604020202020204"/>
              <a:cs typeface="+mn-cs"/>
            </a:endParaRPr>
          </a:p>
        </p:txBody>
      </p:sp>
      <p:sp>
        <p:nvSpPr>
          <p:cNvPr id="6" name="Slide Number Placeholder 5">
            <a:extLst>
              <a:ext uri="{FF2B5EF4-FFF2-40B4-BE49-F238E27FC236}">
                <a16:creationId xmlns:a16="http://schemas.microsoft.com/office/drawing/2014/main" xmlns="" id="{0354EFA5-DD67-4891-B53C-20EC93513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6A37E8-03F2-4A2A-B1E5-E6479DDAD58D}" type="slidenum">
              <a:rPr lang="en-GB" smtClean="0">
                <a:solidFill>
                  <a:prstClr val="black">
                    <a:tint val="75000"/>
                  </a:prstClr>
                </a:solidFill>
                <a:latin typeface="Arial" panose="020B0604020202020204"/>
                <a:cs typeface="+mn-cs"/>
              </a:rPr>
              <a:pPr eaLnBrk="1" fontAlgn="auto" hangingPunct="1">
                <a:spcBef>
                  <a:spcPts val="0"/>
                </a:spcBef>
                <a:spcAft>
                  <a:spcPts val="0"/>
                </a:spcAft>
              </a:pPr>
              <a:t>‹#›</a:t>
            </a:fld>
            <a:endParaRPr lang="en-GB">
              <a:solidFill>
                <a:prstClr val="black">
                  <a:tint val="75000"/>
                </a:prstClr>
              </a:solidFill>
              <a:latin typeface="Arial" panose="020B0604020202020204"/>
              <a:cs typeface="+mn-cs"/>
            </a:endParaRPr>
          </a:p>
        </p:txBody>
      </p:sp>
    </p:spTree>
    <p:extLst>
      <p:ext uri="{BB962C8B-B14F-4D97-AF65-F5344CB8AC3E}">
        <p14:creationId xmlns:p14="http://schemas.microsoft.com/office/powerpoint/2010/main" val="22590270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A7907EE-B4D0-405F-8280-0078FD7A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88FFBEB-9B40-4759-92CA-0CD70FC5D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80F3081-43B9-4F38-A764-42D4D50C0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79F128F-A268-4394-B121-16B06B629BC0}" type="datetimeFigureOut">
              <a:rPr lang="en-GB" smtClean="0">
                <a:solidFill>
                  <a:prstClr val="black">
                    <a:tint val="75000"/>
                  </a:prstClr>
                </a:solidFill>
                <a:latin typeface="Arial" panose="020B0604020202020204"/>
                <a:cs typeface="+mn-cs"/>
              </a:rPr>
              <a:pPr eaLnBrk="1" fontAlgn="auto" hangingPunct="1">
                <a:spcBef>
                  <a:spcPts val="0"/>
                </a:spcBef>
                <a:spcAft>
                  <a:spcPts val="0"/>
                </a:spcAft>
              </a:pPr>
              <a:t>15/05/2023</a:t>
            </a:fld>
            <a:endParaRPr lang="en-GB">
              <a:solidFill>
                <a:prstClr val="black">
                  <a:tint val="75000"/>
                </a:prstClr>
              </a:solidFill>
              <a:latin typeface="Arial" panose="020B0604020202020204"/>
              <a:cs typeface="+mn-cs"/>
            </a:endParaRPr>
          </a:p>
        </p:txBody>
      </p:sp>
      <p:sp>
        <p:nvSpPr>
          <p:cNvPr id="5" name="Footer Placeholder 4">
            <a:extLst>
              <a:ext uri="{FF2B5EF4-FFF2-40B4-BE49-F238E27FC236}">
                <a16:creationId xmlns:a16="http://schemas.microsoft.com/office/drawing/2014/main" xmlns="" id="{ABED2039-6CC0-4938-9FB0-81896E797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a:solidFill>
                <a:prstClr val="black">
                  <a:tint val="75000"/>
                </a:prstClr>
              </a:solidFill>
              <a:latin typeface="Arial" panose="020B0604020202020204"/>
              <a:cs typeface="+mn-cs"/>
            </a:endParaRPr>
          </a:p>
        </p:txBody>
      </p:sp>
      <p:sp>
        <p:nvSpPr>
          <p:cNvPr id="6" name="Slide Number Placeholder 5">
            <a:extLst>
              <a:ext uri="{FF2B5EF4-FFF2-40B4-BE49-F238E27FC236}">
                <a16:creationId xmlns:a16="http://schemas.microsoft.com/office/drawing/2014/main" xmlns="" id="{0354EFA5-DD67-4891-B53C-20EC93513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6A37E8-03F2-4A2A-B1E5-E6479DDAD58D}" type="slidenum">
              <a:rPr lang="en-GB" smtClean="0">
                <a:solidFill>
                  <a:prstClr val="black">
                    <a:tint val="75000"/>
                  </a:prstClr>
                </a:solidFill>
                <a:latin typeface="Arial" panose="020B0604020202020204"/>
                <a:cs typeface="+mn-cs"/>
              </a:rPr>
              <a:pPr eaLnBrk="1" fontAlgn="auto" hangingPunct="1">
                <a:spcBef>
                  <a:spcPts val="0"/>
                </a:spcBef>
                <a:spcAft>
                  <a:spcPts val="0"/>
                </a:spcAft>
              </a:pPr>
              <a:t>‹#›</a:t>
            </a:fld>
            <a:endParaRPr lang="en-GB">
              <a:solidFill>
                <a:prstClr val="black">
                  <a:tint val="75000"/>
                </a:prstClr>
              </a:solidFill>
              <a:latin typeface="Arial" panose="020B0604020202020204"/>
              <a:cs typeface="+mn-cs"/>
            </a:endParaRPr>
          </a:p>
        </p:txBody>
      </p:sp>
    </p:spTree>
    <p:extLst>
      <p:ext uri="{BB962C8B-B14F-4D97-AF65-F5344CB8AC3E}">
        <p14:creationId xmlns:p14="http://schemas.microsoft.com/office/powerpoint/2010/main" val="356318815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A7907EE-B4D0-405F-8280-0078FD7A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88FFBEB-9B40-4759-92CA-0CD70FC5D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80F3081-43B9-4F38-A764-42D4D50C0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79F128F-A268-4394-B121-16B06B629BC0}" type="datetimeFigureOut">
              <a:rPr lang="en-GB" smtClean="0">
                <a:solidFill>
                  <a:prstClr val="black">
                    <a:tint val="75000"/>
                  </a:prstClr>
                </a:solidFill>
                <a:latin typeface="Arial" panose="020B0604020202020204"/>
                <a:cs typeface="+mn-cs"/>
              </a:rPr>
              <a:pPr eaLnBrk="1" fontAlgn="auto" hangingPunct="1">
                <a:spcBef>
                  <a:spcPts val="0"/>
                </a:spcBef>
                <a:spcAft>
                  <a:spcPts val="0"/>
                </a:spcAft>
              </a:pPr>
              <a:t>15/05/2023</a:t>
            </a:fld>
            <a:endParaRPr lang="en-GB">
              <a:solidFill>
                <a:prstClr val="black">
                  <a:tint val="75000"/>
                </a:prstClr>
              </a:solidFill>
              <a:latin typeface="Arial" panose="020B0604020202020204"/>
              <a:cs typeface="+mn-cs"/>
            </a:endParaRPr>
          </a:p>
        </p:txBody>
      </p:sp>
      <p:sp>
        <p:nvSpPr>
          <p:cNvPr id="5" name="Footer Placeholder 4">
            <a:extLst>
              <a:ext uri="{FF2B5EF4-FFF2-40B4-BE49-F238E27FC236}">
                <a16:creationId xmlns:a16="http://schemas.microsoft.com/office/drawing/2014/main" xmlns="" id="{ABED2039-6CC0-4938-9FB0-81896E797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a:solidFill>
                <a:prstClr val="black">
                  <a:tint val="75000"/>
                </a:prstClr>
              </a:solidFill>
              <a:latin typeface="Arial" panose="020B0604020202020204"/>
              <a:cs typeface="+mn-cs"/>
            </a:endParaRPr>
          </a:p>
        </p:txBody>
      </p:sp>
      <p:sp>
        <p:nvSpPr>
          <p:cNvPr id="6" name="Slide Number Placeholder 5">
            <a:extLst>
              <a:ext uri="{FF2B5EF4-FFF2-40B4-BE49-F238E27FC236}">
                <a16:creationId xmlns:a16="http://schemas.microsoft.com/office/drawing/2014/main" xmlns="" id="{0354EFA5-DD67-4891-B53C-20EC93513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6A37E8-03F2-4A2A-B1E5-E6479DDAD58D}" type="slidenum">
              <a:rPr lang="en-GB" smtClean="0">
                <a:solidFill>
                  <a:prstClr val="black">
                    <a:tint val="75000"/>
                  </a:prstClr>
                </a:solidFill>
                <a:latin typeface="Arial" panose="020B0604020202020204"/>
                <a:cs typeface="+mn-cs"/>
              </a:rPr>
              <a:pPr eaLnBrk="1" fontAlgn="auto" hangingPunct="1">
                <a:spcBef>
                  <a:spcPts val="0"/>
                </a:spcBef>
                <a:spcAft>
                  <a:spcPts val="0"/>
                </a:spcAft>
              </a:pPr>
              <a:t>‹#›</a:t>
            </a:fld>
            <a:endParaRPr lang="en-GB">
              <a:solidFill>
                <a:prstClr val="black">
                  <a:tint val="75000"/>
                </a:prstClr>
              </a:solidFill>
              <a:latin typeface="Arial" panose="020B0604020202020204"/>
              <a:cs typeface="+mn-cs"/>
            </a:endParaRPr>
          </a:p>
        </p:txBody>
      </p:sp>
    </p:spTree>
    <p:extLst>
      <p:ext uri="{BB962C8B-B14F-4D97-AF65-F5344CB8AC3E}">
        <p14:creationId xmlns:p14="http://schemas.microsoft.com/office/powerpoint/2010/main" val="218537851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5.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6.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2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2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hyperlink" Target="mailto:Gail.teasdale@nhs.net" TargetMode="Externa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2385832"/>
            <a:ext cx="10877802" cy="2675965"/>
          </a:xfrm>
        </p:spPr>
        <p:txBody>
          <a:bodyPr/>
          <a:lstStyle/>
          <a:p>
            <a:r>
              <a:rPr lang="en-GB" b="0" dirty="0">
                <a:solidFill>
                  <a:schemeClr val="tx1"/>
                </a:solidFill>
              </a:rPr>
              <a:t>York VCSE Assembly </a:t>
            </a:r>
          </a:p>
          <a:p>
            <a:r>
              <a:rPr lang="en-GB" dirty="0" smtClean="0">
                <a:solidFill>
                  <a:schemeClr val="tx1"/>
                </a:solidFill>
              </a:rPr>
              <a:t>Children and Young People’s </a:t>
            </a:r>
          </a:p>
          <a:p>
            <a:r>
              <a:rPr lang="en-GB" dirty="0" smtClean="0">
                <a:solidFill>
                  <a:schemeClr val="tx1"/>
                </a:solidFill>
              </a:rPr>
              <a:t>Mental Health </a:t>
            </a:r>
            <a:endParaRPr lang="en-GB" sz="3200" b="0" dirty="0">
              <a:solidFill>
                <a:schemeClr val="tx1"/>
              </a:solidFill>
            </a:endParaRPr>
          </a:p>
          <a:p>
            <a:endParaRPr lang="en-GB" sz="3200" b="0" dirty="0">
              <a:solidFill>
                <a:schemeClr val="tx1"/>
              </a:solidFill>
            </a:endParaRPr>
          </a:p>
          <a:p>
            <a:r>
              <a:rPr lang="en-GB" sz="3200" b="0" dirty="0" smtClean="0">
                <a:solidFill>
                  <a:schemeClr val="tx1"/>
                </a:solidFill>
              </a:rPr>
              <a:t>Tuesday 16 May 2023 </a:t>
            </a:r>
            <a:endParaRPr lang="en-GB" sz="3200" b="0" dirty="0">
              <a:solidFill>
                <a:schemeClr val="tx1"/>
              </a:solidFill>
            </a:endParaRPr>
          </a:p>
        </p:txBody>
      </p:sp>
      <p:sp>
        <p:nvSpPr>
          <p:cNvPr id="4" name="Rectangle 3"/>
          <p:cNvSpPr/>
          <p:nvPr/>
        </p:nvSpPr>
        <p:spPr>
          <a:xfrm>
            <a:off x="673221" y="810416"/>
            <a:ext cx="3211457" cy="923330"/>
          </a:xfrm>
          <a:prstGeom prst="rect">
            <a:avLst/>
          </a:prstGeom>
        </p:spPr>
        <p:txBody>
          <a:bodyPr wrap="none">
            <a:spAutoFit/>
          </a:bodyPr>
          <a:lstStyle/>
          <a:p>
            <a:r>
              <a:rPr lang="en-GB" sz="5400" b="1" dirty="0">
                <a:solidFill>
                  <a:srgbClr val="49B6B0"/>
                </a:solidFill>
              </a:rPr>
              <a:t>Welcome</a:t>
            </a:r>
          </a:p>
        </p:txBody>
      </p:sp>
    </p:spTree>
    <p:extLst>
      <p:ext uri="{BB962C8B-B14F-4D97-AF65-F5344CB8AC3E}">
        <p14:creationId xmlns:p14="http://schemas.microsoft.com/office/powerpoint/2010/main" val="229815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A3ADD97-30A3-4422-A5A0-25E7F4AEF5FF}"/>
              </a:ext>
            </a:extLst>
          </p:cNvPr>
          <p:cNvSpPr/>
          <p:nvPr/>
        </p:nvSpPr>
        <p:spPr>
          <a:xfrm>
            <a:off x="9335589" y="679270"/>
            <a:ext cx="2255520"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7" name="Picture 6">
            <a:extLst>
              <a:ext uri="{FF2B5EF4-FFF2-40B4-BE49-F238E27FC236}">
                <a16:creationId xmlns:a16="http://schemas.microsoft.com/office/drawing/2014/main" xmlns="" id="{567DA4C9-8D86-468A-A0C0-148E81973034}"/>
              </a:ext>
            </a:extLst>
          </p:cNvPr>
          <p:cNvPicPr>
            <a:picLocks noChangeAspect="1"/>
          </p:cNvPicPr>
          <p:nvPr/>
        </p:nvPicPr>
        <p:blipFill>
          <a:blip r:embed="rId3"/>
          <a:stretch>
            <a:fillRect/>
          </a:stretch>
        </p:blipFill>
        <p:spPr>
          <a:xfrm>
            <a:off x="9553303" y="196648"/>
            <a:ext cx="2318391" cy="651123"/>
          </a:xfrm>
          <a:prstGeom prst="rect">
            <a:avLst/>
          </a:prstGeom>
        </p:spPr>
      </p:pic>
      <p:sp>
        <p:nvSpPr>
          <p:cNvPr id="13" name="Title 7">
            <a:extLst>
              <a:ext uri="{FF2B5EF4-FFF2-40B4-BE49-F238E27FC236}">
                <a16:creationId xmlns:a16="http://schemas.microsoft.com/office/drawing/2014/main" xmlns="" id="{3EF38E33-A57C-4BCF-9065-9D34C47D197B}"/>
              </a:ext>
            </a:extLst>
          </p:cNvPr>
          <p:cNvSpPr txBox="1">
            <a:spLocks/>
          </p:cNvSpPr>
          <p:nvPr/>
        </p:nvSpPr>
        <p:spPr>
          <a:xfrm>
            <a:off x="320307" y="268229"/>
            <a:ext cx="12192000" cy="301625"/>
          </a:xfrm>
          <a:prstGeom prst="rect">
            <a:avLst/>
          </a:prstGeom>
        </p:spPr>
        <p:txBody>
          <a:bodyPr anchor="ctr"/>
          <a:lstStyle>
            <a:lvl1pPr algn="ctr" defTabSz="914400" rtl="0" eaLnBrk="1" latinLnBrk="0" hangingPunct="1">
              <a:spcBef>
                <a:spcPct val="0"/>
              </a:spcBef>
              <a:buNone/>
              <a:defRPr sz="4400" b="0" kern="1200">
                <a:solidFill>
                  <a:srgbClr val="004A9B"/>
                </a:solidFill>
                <a:latin typeface="+mj-lt"/>
                <a:ea typeface="+mj-ea"/>
                <a:cs typeface="+mj-cs"/>
              </a:defRPr>
            </a:lvl1pPr>
          </a:lstStyle>
          <a:p>
            <a:pPr algn="l" fontAlgn="auto">
              <a:spcAft>
                <a:spcPts val="0"/>
              </a:spcAft>
              <a:defRPr/>
            </a:pPr>
            <a:r>
              <a:rPr lang="en-GB" sz="2400" b="1" dirty="0">
                <a:solidFill>
                  <a:srgbClr val="4472C4">
                    <a:lumMod val="50000"/>
                  </a:srgbClr>
                </a:solidFill>
              </a:rPr>
              <a:t>Humber and North Yorkshire Health and Care Partnership</a:t>
            </a:r>
          </a:p>
        </p:txBody>
      </p:sp>
      <p:sp>
        <p:nvSpPr>
          <p:cNvPr id="16" name="Rectangle 15">
            <a:extLst>
              <a:ext uri="{FF2B5EF4-FFF2-40B4-BE49-F238E27FC236}">
                <a16:creationId xmlns:a16="http://schemas.microsoft.com/office/drawing/2014/main" xmlns="" id="{9395B5C5-828A-428F-8BC9-24BDDAD7F929}"/>
              </a:ext>
            </a:extLst>
          </p:cNvPr>
          <p:cNvSpPr/>
          <p:nvPr/>
        </p:nvSpPr>
        <p:spPr>
          <a:xfrm>
            <a:off x="9655895" y="337913"/>
            <a:ext cx="2255520"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sp>
        <p:nvSpPr>
          <p:cNvPr id="11" name="Rectangle 10">
            <a:extLst>
              <a:ext uri="{FF2B5EF4-FFF2-40B4-BE49-F238E27FC236}">
                <a16:creationId xmlns:a16="http://schemas.microsoft.com/office/drawing/2014/main" xmlns="" id="{10FD66F6-A14D-41D6-82DA-D6C6C43E525E}"/>
              </a:ext>
            </a:extLst>
          </p:cNvPr>
          <p:cNvSpPr/>
          <p:nvPr/>
        </p:nvSpPr>
        <p:spPr>
          <a:xfrm>
            <a:off x="9335589" y="679270"/>
            <a:ext cx="2255520"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3" name="Picture 2" descr="Map&#10;&#10;Description automatically generated">
            <a:extLst>
              <a:ext uri="{FF2B5EF4-FFF2-40B4-BE49-F238E27FC236}">
                <a16:creationId xmlns:a16="http://schemas.microsoft.com/office/drawing/2014/main" xmlns="" id="{D2FFF26B-9E07-B743-A5DF-B1955191715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733" t="-4384" r="6101" b="-3196"/>
          <a:stretch/>
        </p:blipFill>
        <p:spPr>
          <a:xfrm>
            <a:off x="5189621" y="1251284"/>
            <a:ext cx="6898752" cy="52136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xmlns="" id="{B180E540-5BEA-A471-4DAD-4D0CE348E7AA}"/>
              </a:ext>
            </a:extLst>
          </p:cNvPr>
          <p:cNvSpPr txBox="1"/>
          <p:nvPr/>
        </p:nvSpPr>
        <p:spPr>
          <a:xfrm>
            <a:off x="320307" y="1244181"/>
            <a:ext cx="4869314" cy="5355312"/>
          </a:xfrm>
          <a:prstGeom prst="rect">
            <a:avLst/>
          </a:prstGeom>
          <a:noFill/>
        </p:spPr>
        <p:txBody>
          <a:bodyPr wrap="square">
            <a:spAutoFit/>
          </a:bodyPr>
          <a:lstStyle/>
          <a:p>
            <a:pPr eaLnBrk="1" hangingPunct="1">
              <a:spcBef>
                <a:spcPts val="0"/>
              </a:spcBef>
              <a:spcAft>
                <a:spcPts val="0"/>
              </a:spcAft>
            </a:pPr>
            <a:r>
              <a:rPr lang="en-GB" dirty="0">
                <a:solidFill>
                  <a:srgbClr val="202A30"/>
                </a:solidFill>
                <a:latin typeface="Arial" panose="020B0604020202020204"/>
                <a:cs typeface="+mn-cs"/>
              </a:rPr>
              <a:t>Integrated care systems (ICSs) are partnerships of organisations that come together to plan and deliver joined up health and care services, and to improve the lives of people who live and work in their area.</a:t>
            </a:r>
          </a:p>
          <a:p>
            <a:pPr eaLnBrk="1" hangingPunct="1">
              <a:spcBef>
                <a:spcPts val="0"/>
              </a:spcBef>
              <a:spcAft>
                <a:spcPts val="0"/>
              </a:spcAft>
            </a:pPr>
            <a:endParaRPr lang="en-GB" dirty="0">
              <a:solidFill>
                <a:srgbClr val="202A30"/>
              </a:solidFill>
              <a:latin typeface="Arial" panose="020B0604020202020204"/>
              <a:cs typeface="+mn-cs"/>
            </a:endParaRPr>
          </a:p>
          <a:p>
            <a:pPr eaLnBrk="1" hangingPunct="1">
              <a:spcBef>
                <a:spcPts val="0"/>
              </a:spcBef>
              <a:spcAft>
                <a:spcPts val="0"/>
              </a:spcAft>
            </a:pPr>
            <a:r>
              <a:rPr lang="en-GB" dirty="0">
                <a:solidFill>
                  <a:srgbClr val="202A30"/>
                </a:solidFill>
                <a:latin typeface="Arial" panose="020B0604020202020204"/>
                <a:cs typeface="+mn-cs"/>
              </a:rPr>
              <a:t>Humber and North Yorkshire Health and Care Partnership became a statutory body on 1</a:t>
            </a:r>
            <a:r>
              <a:rPr lang="en-GB" baseline="30000" dirty="0">
                <a:solidFill>
                  <a:srgbClr val="202A30"/>
                </a:solidFill>
                <a:latin typeface="Arial" panose="020B0604020202020204"/>
                <a:cs typeface="+mn-cs"/>
              </a:rPr>
              <a:t>st</a:t>
            </a:r>
            <a:r>
              <a:rPr lang="en-GB" dirty="0">
                <a:solidFill>
                  <a:srgbClr val="202A30"/>
                </a:solidFill>
                <a:latin typeface="Arial" panose="020B0604020202020204"/>
                <a:cs typeface="+mn-cs"/>
              </a:rPr>
              <a:t> July 2022.</a:t>
            </a:r>
          </a:p>
          <a:p>
            <a:pPr eaLnBrk="1" hangingPunct="1">
              <a:spcBef>
                <a:spcPts val="0"/>
              </a:spcBef>
              <a:spcAft>
                <a:spcPts val="0"/>
              </a:spcAft>
            </a:pPr>
            <a:endParaRPr lang="en-GB" dirty="0">
              <a:solidFill>
                <a:srgbClr val="202A30"/>
              </a:solidFill>
              <a:latin typeface="Arial" panose="020B0604020202020204"/>
              <a:cs typeface="+mn-cs"/>
            </a:endParaRPr>
          </a:p>
          <a:p>
            <a:pPr eaLnBrk="1" hangingPunct="1">
              <a:spcBef>
                <a:spcPts val="0"/>
              </a:spcBef>
              <a:spcAft>
                <a:spcPts val="0"/>
              </a:spcAft>
            </a:pPr>
            <a:r>
              <a:rPr lang="en-GB" b="1" dirty="0">
                <a:solidFill>
                  <a:srgbClr val="202A30"/>
                </a:solidFill>
                <a:latin typeface="Arial" panose="020B0604020202020204"/>
                <a:cs typeface="+mn-cs"/>
              </a:rPr>
              <a:t>Four key aims:</a:t>
            </a:r>
          </a:p>
          <a:p>
            <a:pPr marL="285750" indent="-285750" eaLnBrk="1" hangingPunct="1">
              <a:spcBef>
                <a:spcPts val="0"/>
              </a:spcBef>
              <a:spcAft>
                <a:spcPts val="0"/>
              </a:spcAft>
              <a:buFont typeface="Arial" panose="020B0604020202020204" pitchFamily="34" charset="0"/>
              <a:buChar char="•"/>
            </a:pPr>
            <a:r>
              <a:rPr lang="en-GB" dirty="0">
                <a:solidFill>
                  <a:srgbClr val="202A30"/>
                </a:solidFill>
                <a:latin typeface="Arial" panose="020B0604020202020204"/>
                <a:cs typeface="+mn-cs"/>
              </a:rPr>
              <a:t>Improving outcomes in population health and health care</a:t>
            </a:r>
          </a:p>
          <a:p>
            <a:pPr marL="285750" indent="-285750" eaLnBrk="1" hangingPunct="1">
              <a:spcBef>
                <a:spcPts val="0"/>
              </a:spcBef>
              <a:spcAft>
                <a:spcPts val="0"/>
              </a:spcAft>
              <a:buFont typeface="Arial" panose="020B0604020202020204" pitchFamily="34" charset="0"/>
              <a:buChar char="•"/>
            </a:pPr>
            <a:r>
              <a:rPr lang="en-GB" dirty="0">
                <a:solidFill>
                  <a:srgbClr val="202A30"/>
                </a:solidFill>
                <a:latin typeface="Arial" panose="020B0604020202020204"/>
                <a:cs typeface="+mn-cs"/>
              </a:rPr>
              <a:t>Tackling inequalities in outcomes, experience and access</a:t>
            </a:r>
          </a:p>
          <a:p>
            <a:pPr marL="285750" indent="-285750" eaLnBrk="1" hangingPunct="1">
              <a:spcBef>
                <a:spcPts val="0"/>
              </a:spcBef>
              <a:spcAft>
                <a:spcPts val="0"/>
              </a:spcAft>
              <a:buFont typeface="Arial" panose="020B0604020202020204" pitchFamily="34" charset="0"/>
              <a:buChar char="•"/>
            </a:pPr>
            <a:r>
              <a:rPr lang="en-GB" dirty="0">
                <a:solidFill>
                  <a:srgbClr val="202A30"/>
                </a:solidFill>
                <a:latin typeface="Arial" panose="020B0604020202020204"/>
                <a:cs typeface="+mn-cs"/>
              </a:rPr>
              <a:t>Enhancing productivity and value for money</a:t>
            </a:r>
          </a:p>
          <a:p>
            <a:pPr marL="285750" indent="-285750" eaLnBrk="1" hangingPunct="1">
              <a:spcBef>
                <a:spcPts val="0"/>
              </a:spcBef>
              <a:spcAft>
                <a:spcPts val="0"/>
              </a:spcAft>
              <a:buFont typeface="Arial" panose="020B0604020202020204" pitchFamily="34" charset="0"/>
              <a:buChar char="•"/>
            </a:pPr>
            <a:r>
              <a:rPr lang="en-GB" dirty="0">
                <a:solidFill>
                  <a:srgbClr val="202A30"/>
                </a:solidFill>
                <a:latin typeface="Arial" panose="020B0604020202020204"/>
                <a:cs typeface="+mn-cs"/>
              </a:rPr>
              <a:t>Support broader social and economic development</a:t>
            </a:r>
          </a:p>
        </p:txBody>
      </p:sp>
      <p:sp>
        <p:nvSpPr>
          <p:cNvPr id="12" name="TextBox 11">
            <a:extLst>
              <a:ext uri="{FF2B5EF4-FFF2-40B4-BE49-F238E27FC236}">
                <a16:creationId xmlns:a16="http://schemas.microsoft.com/office/drawing/2014/main" xmlns="" id="{0FA5137E-90D0-1FE3-7A2E-5D9E78BEDCF2}"/>
              </a:ext>
            </a:extLst>
          </p:cNvPr>
          <p:cNvSpPr txBox="1"/>
          <p:nvPr/>
        </p:nvSpPr>
        <p:spPr>
          <a:xfrm>
            <a:off x="320307" y="623606"/>
            <a:ext cx="11551387" cy="400110"/>
          </a:xfrm>
          <a:prstGeom prst="rect">
            <a:avLst/>
          </a:prstGeom>
          <a:noFill/>
        </p:spPr>
        <p:txBody>
          <a:bodyPr wrap="square">
            <a:spAutoFit/>
          </a:bodyPr>
          <a:lstStyle/>
          <a:p>
            <a:pPr eaLnBrk="1" fontAlgn="auto" hangingPunct="1">
              <a:spcBef>
                <a:spcPts val="0"/>
              </a:spcBef>
              <a:spcAft>
                <a:spcPts val="0"/>
              </a:spcAft>
            </a:pPr>
            <a:r>
              <a:rPr lang="en-GB" sz="2000" b="1" dirty="0">
                <a:solidFill>
                  <a:srgbClr val="222222"/>
                </a:solidFill>
                <a:latin typeface="Arial" panose="020B0604020202020204"/>
                <a:cs typeface="+mn-cs"/>
              </a:rPr>
              <a:t>Our Partnership’s ambition is for everyone in our area to: start well, live well and age well</a:t>
            </a:r>
            <a:endParaRPr lang="en-GB" sz="2000" b="1" dirty="0">
              <a:solidFill>
                <a:prstClr val="black"/>
              </a:solidFill>
              <a:latin typeface="Arial" panose="020B0604020202020204"/>
              <a:cs typeface="+mn-cs"/>
            </a:endParaRPr>
          </a:p>
        </p:txBody>
      </p:sp>
      <p:cxnSp>
        <p:nvCxnSpPr>
          <p:cNvPr id="18" name="Straight Connector 17">
            <a:extLst>
              <a:ext uri="{FF2B5EF4-FFF2-40B4-BE49-F238E27FC236}">
                <a16:creationId xmlns:a16="http://schemas.microsoft.com/office/drawing/2014/main" xmlns="" id="{44DCBEF1-0FE5-4D20-9E23-51F77D91DFE3}"/>
              </a:ext>
            </a:extLst>
          </p:cNvPr>
          <p:cNvCxnSpPr>
            <a:cxnSpLocks/>
          </p:cNvCxnSpPr>
          <p:nvPr/>
        </p:nvCxnSpPr>
        <p:spPr>
          <a:xfrm>
            <a:off x="0" y="6858000"/>
            <a:ext cx="12192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3412742-9408-41D7-9B02-CB79309E7ED8}"/>
              </a:ext>
            </a:extLst>
          </p:cNvPr>
          <p:cNvCxnSpPr>
            <a:cxnSpLocks/>
          </p:cNvCxnSpPr>
          <p:nvPr/>
        </p:nvCxnSpPr>
        <p:spPr>
          <a:xfrm>
            <a:off x="0" y="0"/>
            <a:ext cx="12192000" cy="0"/>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338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A3ADD97-30A3-4422-A5A0-25E7F4AEF5FF}"/>
              </a:ext>
            </a:extLst>
          </p:cNvPr>
          <p:cNvSpPr/>
          <p:nvPr/>
        </p:nvSpPr>
        <p:spPr>
          <a:xfrm>
            <a:off x="9335589" y="679270"/>
            <a:ext cx="2255520"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7" name="Picture 6">
            <a:extLst>
              <a:ext uri="{FF2B5EF4-FFF2-40B4-BE49-F238E27FC236}">
                <a16:creationId xmlns:a16="http://schemas.microsoft.com/office/drawing/2014/main" xmlns="" id="{567DA4C9-8D86-468A-A0C0-148E81973034}"/>
              </a:ext>
            </a:extLst>
          </p:cNvPr>
          <p:cNvPicPr>
            <a:picLocks noChangeAspect="1"/>
          </p:cNvPicPr>
          <p:nvPr/>
        </p:nvPicPr>
        <p:blipFill>
          <a:blip r:embed="rId3"/>
          <a:stretch>
            <a:fillRect/>
          </a:stretch>
        </p:blipFill>
        <p:spPr>
          <a:xfrm>
            <a:off x="9553303" y="196648"/>
            <a:ext cx="2318391" cy="651123"/>
          </a:xfrm>
          <a:prstGeom prst="rect">
            <a:avLst/>
          </a:prstGeom>
        </p:spPr>
      </p:pic>
      <p:sp>
        <p:nvSpPr>
          <p:cNvPr id="16" name="Rectangle 15">
            <a:extLst>
              <a:ext uri="{FF2B5EF4-FFF2-40B4-BE49-F238E27FC236}">
                <a16:creationId xmlns:a16="http://schemas.microsoft.com/office/drawing/2014/main" xmlns="" id="{9395B5C5-828A-428F-8BC9-24BDDAD7F929}"/>
              </a:ext>
            </a:extLst>
          </p:cNvPr>
          <p:cNvSpPr/>
          <p:nvPr/>
        </p:nvSpPr>
        <p:spPr>
          <a:xfrm>
            <a:off x="9655895" y="337913"/>
            <a:ext cx="2255520"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sp>
        <p:nvSpPr>
          <p:cNvPr id="11" name="Rectangle 10">
            <a:extLst>
              <a:ext uri="{FF2B5EF4-FFF2-40B4-BE49-F238E27FC236}">
                <a16:creationId xmlns:a16="http://schemas.microsoft.com/office/drawing/2014/main" xmlns="" id="{10FD66F6-A14D-41D6-82DA-D6C6C43E525E}"/>
              </a:ext>
            </a:extLst>
          </p:cNvPr>
          <p:cNvSpPr/>
          <p:nvPr/>
        </p:nvSpPr>
        <p:spPr>
          <a:xfrm>
            <a:off x="9335589" y="679270"/>
            <a:ext cx="2255520"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3" name="Picture 2">
            <a:extLst>
              <a:ext uri="{FF2B5EF4-FFF2-40B4-BE49-F238E27FC236}">
                <a16:creationId xmlns:a16="http://schemas.microsoft.com/office/drawing/2014/main" xmlns="" id="{E8968719-6007-F8F0-2803-4BDC7BE593C6}"/>
              </a:ext>
            </a:extLst>
          </p:cNvPr>
          <p:cNvPicPr>
            <a:picLocks noChangeAspect="1"/>
          </p:cNvPicPr>
          <p:nvPr/>
        </p:nvPicPr>
        <p:blipFill>
          <a:blip r:embed="rId4">
            <a:clrChange>
              <a:clrFrom>
                <a:srgbClr val="E4F3F8"/>
              </a:clrFrom>
              <a:clrTo>
                <a:srgbClr val="E4F3F8">
                  <a:alpha val="0"/>
                </a:srgbClr>
              </a:clrTo>
            </a:clrChange>
            <a:extLst>
              <a:ext uri="{28A0092B-C50C-407E-A947-70E740481C1C}">
                <a14:useLocalDpi xmlns:a14="http://schemas.microsoft.com/office/drawing/2010/main" val="0"/>
              </a:ext>
            </a:extLst>
          </a:blip>
          <a:stretch>
            <a:fillRect/>
          </a:stretch>
        </p:blipFill>
        <p:spPr>
          <a:xfrm>
            <a:off x="1061326" y="480439"/>
            <a:ext cx="10069347" cy="6323491"/>
          </a:xfrm>
          <a:prstGeom prst="rect">
            <a:avLst/>
          </a:prstGeom>
        </p:spPr>
      </p:pic>
      <p:cxnSp>
        <p:nvCxnSpPr>
          <p:cNvPr id="12" name="Straight Connector 11">
            <a:extLst>
              <a:ext uri="{FF2B5EF4-FFF2-40B4-BE49-F238E27FC236}">
                <a16:creationId xmlns:a16="http://schemas.microsoft.com/office/drawing/2014/main" xmlns="" id="{44DCBEF1-0FE5-4D20-9E23-51F77D91DFE3}"/>
              </a:ext>
            </a:extLst>
          </p:cNvPr>
          <p:cNvCxnSpPr>
            <a:cxnSpLocks/>
          </p:cNvCxnSpPr>
          <p:nvPr/>
        </p:nvCxnSpPr>
        <p:spPr>
          <a:xfrm>
            <a:off x="0" y="6858000"/>
            <a:ext cx="12192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itle 7">
            <a:extLst>
              <a:ext uri="{FF2B5EF4-FFF2-40B4-BE49-F238E27FC236}">
                <a16:creationId xmlns:a16="http://schemas.microsoft.com/office/drawing/2014/main" xmlns="" id="{3EF38E33-A57C-4BCF-9065-9D34C47D197B}"/>
              </a:ext>
            </a:extLst>
          </p:cNvPr>
          <p:cNvSpPr txBox="1">
            <a:spLocks/>
          </p:cNvSpPr>
          <p:nvPr/>
        </p:nvSpPr>
        <p:spPr>
          <a:xfrm>
            <a:off x="296779" y="199798"/>
            <a:ext cx="12192000" cy="301625"/>
          </a:xfrm>
          <a:prstGeom prst="rect">
            <a:avLst/>
          </a:prstGeom>
        </p:spPr>
        <p:txBody>
          <a:bodyPr anchor="ctr"/>
          <a:lstStyle>
            <a:lvl1pPr algn="ctr" defTabSz="914400" rtl="0" eaLnBrk="1" latinLnBrk="0" hangingPunct="1">
              <a:spcBef>
                <a:spcPct val="0"/>
              </a:spcBef>
              <a:buNone/>
              <a:defRPr sz="4400" b="0" kern="1200">
                <a:solidFill>
                  <a:srgbClr val="004A9B"/>
                </a:solidFill>
                <a:latin typeface="+mj-lt"/>
                <a:ea typeface="+mj-ea"/>
                <a:cs typeface="+mj-cs"/>
              </a:defRPr>
            </a:lvl1pPr>
          </a:lstStyle>
          <a:p>
            <a:pPr algn="l" fontAlgn="auto">
              <a:spcAft>
                <a:spcPts val="0"/>
              </a:spcAft>
              <a:defRPr/>
            </a:pPr>
            <a:r>
              <a:rPr lang="en-GB" sz="2400" b="1" dirty="0">
                <a:solidFill>
                  <a:srgbClr val="4472C4">
                    <a:lumMod val="50000"/>
                  </a:srgbClr>
                </a:solidFill>
              </a:rPr>
              <a:t>HNY Governance</a:t>
            </a:r>
          </a:p>
        </p:txBody>
      </p:sp>
      <p:cxnSp>
        <p:nvCxnSpPr>
          <p:cNvPr id="18" name="Straight Connector 17">
            <a:extLst>
              <a:ext uri="{FF2B5EF4-FFF2-40B4-BE49-F238E27FC236}">
                <a16:creationId xmlns:a16="http://schemas.microsoft.com/office/drawing/2014/main" xmlns="" id="{53412742-9408-41D7-9B02-CB79309E7ED8}"/>
              </a:ext>
            </a:extLst>
          </p:cNvPr>
          <p:cNvCxnSpPr>
            <a:cxnSpLocks/>
          </p:cNvCxnSpPr>
          <p:nvPr/>
        </p:nvCxnSpPr>
        <p:spPr>
          <a:xfrm>
            <a:off x="0" y="0"/>
            <a:ext cx="12192000" cy="0"/>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9753069" y="148438"/>
            <a:ext cx="2221217" cy="462760"/>
            <a:chOff x="6387401" y="385011"/>
            <a:chExt cx="5347398" cy="1131901"/>
          </a:xfrm>
        </p:grpSpPr>
        <p:sp>
          <p:nvSpPr>
            <p:cNvPr id="23" name="Rectangle 22"/>
            <p:cNvSpPr/>
            <p:nvPr/>
          </p:nvSpPr>
          <p:spPr>
            <a:xfrm>
              <a:off x="9320462" y="385011"/>
              <a:ext cx="2297750" cy="1090863"/>
            </a:xfrm>
            <a:prstGeom prst="rect">
              <a:avLst/>
            </a:prstGeom>
            <a:solidFill>
              <a:srgbClr val="FCFCFC"/>
            </a:solidFill>
            <a:ln>
              <a:solidFill>
                <a:srgbClr val="FBFB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24" name="Picture 23"/>
            <p:cNvPicPr>
              <a:picLocks noChangeAspect="1"/>
            </p:cNvPicPr>
            <p:nvPr/>
          </p:nvPicPr>
          <p:blipFill rotWithShape="1">
            <a:blip r:embed="rId5" cstate="print">
              <a:extLst>
                <a:ext uri="{28A0092B-C50C-407E-A947-70E740481C1C}">
                  <a14:useLocalDpi xmlns:a14="http://schemas.microsoft.com/office/drawing/2010/main" val="0"/>
                </a:ext>
              </a:extLst>
            </a:blip>
            <a:srcRect t="35322" b="34737"/>
            <a:stretch/>
          </p:blipFill>
          <p:spPr>
            <a:xfrm>
              <a:off x="6387401" y="385011"/>
              <a:ext cx="5347398" cy="1131901"/>
            </a:xfrm>
            <a:prstGeom prst="rect">
              <a:avLst/>
            </a:prstGeom>
          </p:spPr>
        </p:pic>
      </p:grpSp>
    </p:spTree>
    <p:extLst>
      <p:ext uri="{BB962C8B-B14F-4D97-AF65-F5344CB8AC3E}">
        <p14:creationId xmlns:p14="http://schemas.microsoft.com/office/powerpoint/2010/main" val="1202218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A3ADD97-30A3-4422-A5A0-25E7F4AEF5FF}"/>
              </a:ext>
            </a:extLst>
          </p:cNvPr>
          <p:cNvSpPr/>
          <p:nvPr/>
        </p:nvSpPr>
        <p:spPr>
          <a:xfrm>
            <a:off x="9335589" y="679270"/>
            <a:ext cx="2255520" cy="653143"/>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7" name="Picture 6">
            <a:extLst>
              <a:ext uri="{FF2B5EF4-FFF2-40B4-BE49-F238E27FC236}">
                <a16:creationId xmlns:a16="http://schemas.microsoft.com/office/drawing/2014/main" xmlns="" id="{567DA4C9-8D86-468A-A0C0-148E81973034}"/>
              </a:ext>
            </a:extLst>
          </p:cNvPr>
          <p:cNvPicPr>
            <a:picLocks noChangeAspect="1"/>
          </p:cNvPicPr>
          <p:nvPr/>
        </p:nvPicPr>
        <p:blipFill>
          <a:blip r:embed="rId3"/>
          <a:stretch>
            <a:fillRect/>
          </a:stretch>
        </p:blipFill>
        <p:spPr>
          <a:xfrm>
            <a:off x="9553303" y="196648"/>
            <a:ext cx="2318391" cy="651123"/>
          </a:xfrm>
          <a:prstGeom prst="rect">
            <a:avLst/>
          </a:prstGeom>
        </p:spPr>
      </p:pic>
      <p:sp>
        <p:nvSpPr>
          <p:cNvPr id="13" name="Title 7">
            <a:extLst>
              <a:ext uri="{FF2B5EF4-FFF2-40B4-BE49-F238E27FC236}">
                <a16:creationId xmlns:a16="http://schemas.microsoft.com/office/drawing/2014/main" xmlns="" id="{3EF38E33-A57C-4BCF-9065-9D34C47D197B}"/>
              </a:ext>
            </a:extLst>
          </p:cNvPr>
          <p:cNvSpPr txBox="1">
            <a:spLocks/>
          </p:cNvSpPr>
          <p:nvPr/>
        </p:nvSpPr>
        <p:spPr>
          <a:xfrm>
            <a:off x="240631" y="276430"/>
            <a:ext cx="12192000" cy="301625"/>
          </a:xfrm>
          <a:prstGeom prst="rect">
            <a:avLst/>
          </a:prstGeom>
        </p:spPr>
        <p:txBody>
          <a:bodyPr anchor="ctr"/>
          <a:lstStyle>
            <a:lvl1pPr algn="ctr" defTabSz="914400" rtl="0" eaLnBrk="1" latinLnBrk="0" hangingPunct="1">
              <a:spcBef>
                <a:spcPct val="0"/>
              </a:spcBef>
              <a:buNone/>
              <a:defRPr sz="4400" b="0" kern="1200">
                <a:solidFill>
                  <a:srgbClr val="004A9B"/>
                </a:solidFill>
                <a:latin typeface="+mj-lt"/>
                <a:ea typeface="+mj-ea"/>
                <a:cs typeface="+mj-cs"/>
              </a:defRPr>
            </a:lvl1pPr>
          </a:lstStyle>
          <a:p>
            <a:pPr algn="l" fontAlgn="auto">
              <a:spcAft>
                <a:spcPts val="0"/>
              </a:spcAft>
              <a:defRPr/>
            </a:pPr>
            <a:r>
              <a:rPr lang="en-GB" sz="2400" b="1" dirty="0">
                <a:solidFill>
                  <a:srgbClr val="4472C4">
                    <a:lumMod val="50000"/>
                  </a:srgbClr>
                </a:solidFill>
              </a:rPr>
              <a:t>HNY VCSE Collaborative - Membership</a:t>
            </a:r>
          </a:p>
        </p:txBody>
      </p:sp>
      <p:cxnSp>
        <p:nvCxnSpPr>
          <p:cNvPr id="14" name="Straight Connector 13">
            <a:extLst>
              <a:ext uri="{FF2B5EF4-FFF2-40B4-BE49-F238E27FC236}">
                <a16:creationId xmlns:a16="http://schemas.microsoft.com/office/drawing/2014/main" xmlns="" id="{53412742-9408-41D7-9B02-CB79309E7ED8}"/>
              </a:ext>
            </a:extLst>
          </p:cNvPr>
          <p:cNvCxnSpPr>
            <a:cxnSpLocks/>
          </p:cNvCxnSpPr>
          <p:nvPr/>
        </p:nvCxnSpPr>
        <p:spPr>
          <a:xfrm>
            <a:off x="0" y="0"/>
            <a:ext cx="121920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xmlns="" id="{9395B5C5-828A-428F-8BC9-24BDDAD7F929}"/>
              </a:ext>
            </a:extLst>
          </p:cNvPr>
          <p:cNvSpPr/>
          <p:nvPr/>
        </p:nvSpPr>
        <p:spPr>
          <a:xfrm>
            <a:off x="9655895" y="337913"/>
            <a:ext cx="2255520" cy="653143"/>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sp>
        <p:nvSpPr>
          <p:cNvPr id="3" name="Oval 2">
            <a:extLst>
              <a:ext uri="{FF2B5EF4-FFF2-40B4-BE49-F238E27FC236}">
                <a16:creationId xmlns:a16="http://schemas.microsoft.com/office/drawing/2014/main" xmlns="" id="{2F9549EA-B5F1-224C-86EB-D3D2671304CA}"/>
              </a:ext>
            </a:extLst>
          </p:cNvPr>
          <p:cNvSpPr/>
          <p:nvPr/>
        </p:nvSpPr>
        <p:spPr>
          <a:xfrm>
            <a:off x="3957645" y="3012544"/>
            <a:ext cx="2592288"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eaLnBrk="1" fontAlgn="auto" hangingPunct="1">
              <a:spcBef>
                <a:spcPts val="0"/>
              </a:spcBef>
              <a:spcAft>
                <a:spcPts val="0"/>
              </a:spcAft>
              <a:defRPr/>
            </a:pPr>
            <a:r>
              <a:rPr lang="en-GB" sz="1200" dirty="0">
                <a:solidFill>
                  <a:prstClr val="white"/>
                </a:solidFill>
              </a:rPr>
              <a:t>HNY VCSE COLLABORATIVE</a:t>
            </a:r>
          </a:p>
          <a:p>
            <a:pPr algn="ctr" eaLnBrk="1" fontAlgn="auto" hangingPunct="1">
              <a:spcBef>
                <a:spcPts val="0"/>
              </a:spcBef>
              <a:spcAft>
                <a:spcPts val="0"/>
              </a:spcAft>
              <a:defRPr/>
            </a:pPr>
            <a:r>
              <a:rPr lang="en-GB" sz="1200" dirty="0">
                <a:solidFill>
                  <a:prstClr val="white"/>
                </a:solidFill>
              </a:rPr>
              <a:t>*denotes chair</a:t>
            </a:r>
          </a:p>
        </p:txBody>
      </p:sp>
      <p:sp>
        <p:nvSpPr>
          <p:cNvPr id="4" name="Rounded Rectangle 5">
            <a:extLst>
              <a:ext uri="{FF2B5EF4-FFF2-40B4-BE49-F238E27FC236}">
                <a16:creationId xmlns:a16="http://schemas.microsoft.com/office/drawing/2014/main" xmlns="" id="{7F085777-322A-A8B8-9523-2B120E2BDAEA}"/>
              </a:ext>
            </a:extLst>
          </p:cNvPr>
          <p:cNvSpPr/>
          <p:nvPr/>
        </p:nvSpPr>
        <p:spPr>
          <a:xfrm>
            <a:off x="1155021" y="2508488"/>
            <a:ext cx="1440000" cy="10081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Hull</a:t>
            </a:r>
          </a:p>
          <a:p>
            <a:pPr algn="ctr" eaLnBrk="1" fontAlgn="auto" hangingPunct="1">
              <a:spcBef>
                <a:spcPts val="0"/>
              </a:spcBef>
              <a:spcAft>
                <a:spcPts val="0"/>
              </a:spcAft>
              <a:defRPr/>
            </a:pPr>
            <a:r>
              <a:rPr lang="en-GB" sz="1200" i="1" dirty="0">
                <a:solidFill>
                  <a:prstClr val="white"/>
                </a:solidFill>
              </a:rPr>
              <a:t>Jason Stamp*</a:t>
            </a:r>
          </a:p>
          <a:p>
            <a:pPr algn="ctr" eaLnBrk="1" fontAlgn="auto" hangingPunct="1">
              <a:spcBef>
                <a:spcPts val="0"/>
              </a:spcBef>
              <a:spcAft>
                <a:spcPts val="0"/>
              </a:spcAft>
              <a:defRPr/>
            </a:pPr>
            <a:r>
              <a:rPr lang="en-GB" sz="1200" dirty="0">
                <a:solidFill>
                  <a:prstClr val="white"/>
                </a:solidFill>
              </a:rPr>
              <a:t>Forum</a:t>
            </a:r>
          </a:p>
        </p:txBody>
      </p:sp>
      <p:sp>
        <p:nvSpPr>
          <p:cNvPr id="5" name="Rounded Rectangle 6">
            <a:extLst>
              <a:ext uri="{FF2B5EF4-FFF2-40B4-BE49-F238E27FC236}">
                <a16:creationId xmlns:a16="http://schemas.microsoft.com/office/drawing/2014/main" xmlns="" id="{53A26B53-2B87-5C3A-3C01-E3643AF95145}"/>
              </a:ext>
            </a:extLst>
          </p:cNvPr>
          <p:cNvSpPr/>
          <p:nvPr/>
        </p:nvSpPr>
        <p:spPr>
          <a:xfrm>
            <a:off x="3698363" y="1113917"/>
            <a:ext cx="1440000" cy="10081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North Lincolnshire</a:t>
            </a:r>
          </a:p>
          <a:p>
            <a:pPr algn="ctr" eaLnBrk="1" fontAlgn="auto" hangingPunct="1">
              <a:spcBef>
                <a:spcPts val="0"/>
              </a:spcBef>
              <a:spcAft>
                <a:spcPts val="0"/>
              </a:spcAft>
              <a:defRPr/>
            </a:pPr>
            <a:r>
              <a:rPr lang="en-GB" sz="1200" i="1" dirty="0">
                <a:solidFill>
                  <a:prstClr val="white"/>
                </a:solidFill>
              </a:rPr>
              <a:t>Susan Oliver</a:t>
            </a:r>
          </a:p>
          <a:p>
            <a:pPr algn="ctr" eaLnBrk="1" fontAlgn="auto" hangingPunct="1">
              <a:spcBef>
                <a:spcPts val="0"/>
              </a:spcBef>
              <a:spcAft>
                <a:spcPts val="0"/>
              </a:spcAft>
              <a:defRPr/>
            </a:pPr>
            <a:r>
              <a:rPr lang="en-GB" sz="1200" dirty="0">
                <a:solidFill>
                  <a:prstClr val="white"/>
                </a:solidFill>
              </a:rPr>
              <a:t>Humber and Wolds Rural Action</a:t>
            </a:r>
          </a:p>
        </p:txBody>
      </p:sp>
      <p:sp>
        <p:nvSpPr>
          <p:cNvPr id="6" name="Rounded Rectangle 7">
            <a:extLst>
              <a:ext uri="{FF2B5EF4-FFF2-40B4-BE49-F238E27FC236}">
                <a16:creationId xmlns:a16="http://schemas.microsoft.com/office/drawing/2014/main" xmlns="" id="{01366769-EA3F-89F2-1AAF-EE6CABF9ECD1}"/>
              </a:ext>
            </a:extLst>
          </p:cNvPr>
          <p:cNvSpPr/>
          <p:nvPr/>
        </p:nvSpPr>
        <p:spPr>
          <a:xfrm>
            <a:off x="3698363" y="5004789"/>
            <a:ext cx="1440000"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Humber and North Yorkshire Health and Care Partnership</a:t>
            </a:r>
          </a:p>
          <a:p>
            <a:pPr algn="ctr" eaLnBrk="1" fontAlgn="auto" hangingPunct="1">
              <a:spcBef>
                <a:spcPts val="0"/>
              </a:spcBef>
              <a:spcAft>
                <a:spcPts val="0"/>
              </a:spcAft>
              <a:defRPr/>
            </a:pPr>
            <a:r>
              <a:rPr lang="en-GB" sz="1200" i="1" dirty="0">
                <a:solidFill>
                  <a:prstClr val="white"/>
                </a:solidFill>
              </a:rPr>
              <a:t>Gary </a:t>
            </a:r>
            <a:r>
              <a:rPr lang="en-GB" sz="1200" i="1" dirty="0" err="1">
                <a:solidFill>
                  <a:prstClr val="white"/>
                </a:solidFill>
              </a:rPr>
              <a:t>Sainty</a:t>
            </a:r>
            <a:endParaRPr lang="en-GB" sz="1200" i="1" dirty="0">
              <a:solidFill>
                <a:prstClr val="white"/>
              </a:solidFill>
            </a:endParaRPr>
          </a:p>
        </p:txBody>
      </p:sp>
      <p:sp>
        <p:nvSpPr>
          <p:cNvPr id="8" name="Rounded Rectangle 8">
            <a:extLst>
              <a:ext uri="{FF2B5EF4-FFF2-40B4-BE49-F238E27FC236}">
                <a16:creationId xmlns:a16="http://schemas.microsoft.com/office/drawing/2014/main" xmlns="" id="{99782197-E622-0A0C-3492-E15057AD1DEE}"/>
              </a:ext>
            </a:extLst>
          </p:cNvPr>
          <p:cNvSpPr/>
          <p:nvPr/>
        </p:nvSpPr>
        <p:spPr>
          <a:xfrm>
            <a:off x="7814733" y="2508488"/>
            <a:ext cx="1440000" cy="10081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Vale of York</a:t>
            </a:r>
          </a:p>
          <a:p>
            <a:pPr algn="ctr" eaLnBrk="1" fontAlgn="auto" hangingPunct="1">
              <a:spcBef>
                <a:spcPts val="0"/>
              </a:spcBef>
              <a:spcAft>
                <a:spcPts val="0"/>
              </a:spcAft>
              <a:defRPr/>
            </a:pPr>
            <a:r>
              <a:rPr lang="en-GB" sz="1200" i="1" dirty="0">
                <a:solidFill>
                  <a:prstClr val="white"/>
                </a:solidFill>
              </a:rPr>
              <a:t>Alison Semmence</a:t>
            </a:r>
          </a:p>
          <a:p>
            <a:pPr algn="ctr" eaLnBrk="1" fontAlgn="auto" hangingPunct="1">
              <a:spcBef>
                <a:spcPts val="0"/>
              </a:spcBef>
              <a:spcAft>
                <a:spcPts val="0"/>
              </a:spcAft>
              <a:defRPr/>
            </a:pPr>
            <a:r>
              <a:rPr lang="en-GB" sz="1200" dirty="0">
                <a:solidFill>
                  <a:prstClr val="white"/>
                </a:solidFill>
              </a:rPr>
              <a:t>York CVS</a:t>
            </a:r>
          </a:p>
        </p:txBody>
      </p:sp>
      <p:sp>
        <p:nvSpPr>
          <p:cNvPr id="9" name="Rounded Rectangle 9">
            <a:extLst>
              <a:ext uri="{FF2B5EF4-FFF2-40B4-BE49-F238E27FC236}">
                <a16:creationId xmlns:a16="http://schemas.microsoft.com/office/drawing/2014/main" xmlns="" id="{0A0CFCED-4064-7B5F-5AEC-1899D0371E05}"/>
              </a:ext>
            </a:extLst>
          </p:cNvPr>
          <p:cNvSpPr/>
          <p:nvPr/>
        </p:nvSpPr>
        <p:spPr>
          <a:xfrm>
            <a:off x="2037949" y="1395963"/>
            <a:ext cx="1440000" cy="10081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East Riding of Yorkshire</a:t>
            </a:r>
          </a:p>
          <a:p>
            <a:pPr algn="ctr" eaLnBrk="1" fontAlgn="auto" hangingPunct="1">
              <a:spcBef>
                <a:spcPts val="0"/>
              </a:spcBef>
              <a:spcAft>
                <a:spcPts val="0"/>
              </a:spcAft>
              <a:defRPr/>
            </a:pPr>
            <a:r>
              <a:rPr lang="en-GB" sz="1200" i="1" dirty="0">
                <a:solidFill>
                  <a:prstClr val="white"/>
                </a:solidFill>
              </a:rPr>
              <a:t>Andy Barber</a:t>
            </a:r>
          </a:p>
          <a:p>
            <a:pPr algn="ctr" eaLnBrk="1" fontAlgn="auto" hangingPunct="1">
              <a:spcBef>
                <a:spcPts val="0"/>
              </a:spcBef>
              <a:spcAft>
                <a:spcPts val="0"/>
              </a:spcAft>
              <a:defRPr/>
            </a:pPr>
            <a:r>
              <a:rPr lang="en-GB" sz="1200" dirty="0">
                <a:solidFill>
                  <a:prstClr val="white"/>
                </a:solidFill>
              </a:rPr>
              <a:t>Smile Foundation</a:t>
            </a:r>
          </a:p>
        </p:txBody>
      </p:sp>
      <p:sp>
        <p:nvSpPr>
          <p:cNvPr id="12" name="Rounded Rectangle 11">
            <a:extLst>
              <a:ext uri="{FF2B5EF4-FFF2-40B4-BE49-F238E27FC236}">
                <a16:creationId xmlns:a16="http://schemas.microsoft.com/office/drawing/2014/main" xmlns="" id="{40C569B1-94AF-D498-4D3B-9F6D1C7EAA3B}"/>
              </a:ext>
            </a:extLst>
          </p:cNvPr>
          <p:cNvSpPr/>
          <p:nvPr/>
        </p:nvSpPr>
        <p:spPr>
          <a:xfrm>
            <a:off x="7019191" y="1395963"/>
            <a:ext cx="1440000" cy="10081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North Yorkshire</a:t>
            </a:r>
          </a:p>
          <a:p>
            <a:pPr algn="ctr" eaLnBrk="1" fontAlgn="auto" hangingPunct="1">
              <a:spcBef>
                <a:spcPts val="0"/>
              </a:spcBef>
              <a:spcAft>
                <a:spcPts val="0"/>
              </a:spcAft>
              <a:defRPr/>
            </a:pPr>
            <a:r>
              <a:rPr lang="en-GB" sz="1200" i="1" dirty="0">
                <a:solidFill>
                  <a:prstClr val="white"/>
                </a:solidFill>
              </a:rPr>
              <a:t>Jane Colthup</a:t>
            </a:r>
          </a:p>
          <a:p>
            <a:pPr algn="ctr" eaLnBrk="1" fontAlgn="auto" hangingPunct="1">
              <a:spcBef>
                <a:spcPts val="0"/>
              </a:spcBef>
              <a:spcAft>
                <a:spcPts val="0"/>
              </a:spcAft>
              <a:defRPr/>
            </a:pPr>
            <a:r>
              <a:rPr lang="en-GB" sz="1200" dirty="0">
                <a:solidFill>
                  <a:prstClr val="white"/>
                </a:solidFill>
              </a:rPr>
              <a:t>Community First Yorkshire</a:t>
            </a:r>
          </a:p>
        </p:txBody>
      </p:sp>
      <p:sp>
        <p:nvSpPr>
          <p:cNvPr id="18" name="Rounded Rectangle 13">
            <a:extLst>
              <a:ext uri="{FF2B5EF4-FFF2-40B4-BE49-F238E27FC236}">
                <a16:creationId xmlns:a16="http://schemas.microsoft.com/office/drawing/2014/main" xmlns="" id="{4F9AC27B-C2F3-2F68-D97F-60A4D0B8F2D2}"/>
              </a:ext>
            </a:extLst>
          </p:cNvPr>
          <p:cNvSpPr/>
          <p:nvPr/>
        </p:nvSpPr>
        <p:spPr>
          <a:xfrm>
            <a:off x="5358777" y="1117239"/>
            <a:ext cx="1440000" cy="10081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North East Lincolnshire</a:t>
            </a:r>
          </a:p>
          <a:p>
            <a:pPr algn="ctr" eaLnBrk="1" fontAlgn="auto" hangingPunct="1">
              <a:spcBef>
                <a:spcPts val="0"/>
              </a:spcBef>
              <a:spcAft>
                <a:spcPts val="0"/>
              </a:spcAft>
              <a:defRPr/>
            </a:pPr>
            <a:r>
              <a:rPr lang="en-GB" sz="1200" i="1" dirty="0">
                <a:solidFill>
                  <a:prstClr val="white"/>
                </a:solidFill>
              </a:rPr>
              <a:t>Claire Etheridge</a:t>
            </a:r>
          </a:p>
          <a:p>
            <a:pPr algn="ctr" eaLnBrk="1" fontAlgn="auto" hangingPunct="1">
              <a:spcBef>
                <a:spcPts val="0"/>
              </a:spcBef>
              <a:spcAft>
                <a:spcPts val="0"/>
              </a:spcAft>
              <a:defRPr/>
            </a:pPr>
            <a:r>
              <a:rPr lang="en-GB" sz="1200" dirty="0">
                <a:solidFill>
                  <a:prstClr val="white"/>
                </a:solidFill>
              </a:rPr>
              <a:t>Forum</a:t>
            </a:r>
          </a:p>
        </p:txBody>
      </p:sp>
      <p:sp>
        <p:nvSpPr>
          <p:cNvPr id="19" name="Rounded Rectangle 14">
            <a:extLst>
              <a:ext uri="{FF2B5EF4-FFF2-40B4-BE49-F238E27FC236}">
                <a16:creationId xmlns:a16="http://schemas.microsoft.com/office/drawing/2014/main" xmlns="" id="{BF05C098-E102-FE62-1CB2-41145E4DC05B}"/>
              </a:ext>
            </a:extLst>
          </p:cNvPr>
          <p:cNvSpPr/>
          <p:nvPr/>
        </p:nvSpPr>
        <p:spPr>
          <a:xfrm>
            <a:off x="5358777" y="4999895"/>
            <a:ext cx="1440000" cy="1008112"/>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a:solidFill>
                  <a:prstClr val="white"/>
                </a:solidFill>
              </a:rPr>
              <a:t>Investment Lead</a:t>
            </a:r>
            <a:endParaRPr lang="en-GB" sz="1200" dirty="0">
              <a:solidFill>
                <a:prstClr val="white"/>
              </a:solidFill>
            </a:endParaRPr>
          </a:p>
          <a:p>
            <a:pPr algn="ctr" eaLnBrk="1" fontAlgn="auto" hangingPunct="1">
              <a:spcBef>
                <a:spcPts val="0"/>
              </a:spcBef>
              <a:spcAft>
                <a:spcPts val="0"/>
              </a:spcAft>
              <a:defRPr/>
            </a:pPr>
            <a:r>
              <a:rPr lang="en-GB" sz="1200" i="1" dirty="0">
                <a:solidFill>
                  <a:prstClr val="white"/>
                </a:solidFill>
              </a:rPr>
              <a:t>Jan Garrill</a:t>
            </a:r>
          </a:p>
          <a:p>
            <a:pPr algn="ctr" eaLnBrk="1" fontAlgn="auto" hangingPunct="1">
              <a:spcBef>
                <a:spcPts val="0"/>
              </a:spcBef>
              <a:spcAft>
                <a:spcPts val="0"/>
              </a:spcAft>
              <a:defRPr/>
            </a:pPr>
            <a:r>
              <a:rPr lang="en-GB" sz="1200" dirty="0">
                <a:solidFill>
                  <a:prstClr val="white"/>
                </a:solidFill>
              </a:rPr>
              <a:t>Two Ridings Community Foundation</a:t>
            </a:r>
          </a:p>
        </p:txBody>
      </p:sp>
      <p:sp>
        <p:nvSpPr>
          <p:cNvPr id="20" name="Rounded Rectangle 15">
            <a:extLst>
              <a:ext uri="{FF2B5EF4-FFF2-40B4-BE49-F238E27FC236}">
                <a16:creationId xmlns:a16="http://schemas.microsoft.com/office/drawing/2014/main" xmlns="" id="{99D216E8-9B41-38A2-B134-90D6A080D0DB}"/>
              </a:ext>
            </a:extLst>
          </p:cNvPr>
          <p:cNvSpPr/>
          <p:nvPr/>
        </p:nvSpPr>
        <p:spPr>
          <a:xfrm>
            <a:off x="2034769" y="4788765"/>
            <a:ext cx="1440000" cy="1008112"/>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Humber Geographical Partnership Rep.</a:t>
            </a:r>
          </a:p>
          <a:p>
            <a:pPr algn="ctr" eaLnBrk="1" fontAlgn="auto" hangingPunct="1">
              <a:spcBef>
                <a:spcPts val="0"/>
              </a:spcBef>
              <a:spcAft>
                <a:spcPts val="0"/>
              </a:spcAft>
              <a:defRPr/>
            </a:pPr>
            <a:r>
              <a:rPr lang="en-GB" sz="1200" i="1" dirty="0">
                <a:solidFill>
                  <a:prstClr val="white"/>
                </a:solidFill>
              </a:rPr>
              <a:t>Erica Dailey</a:t>
            </a:r>
          </a:p>
        </p:txBody>
      </p:sp>
      <p:sp>
        <p:nvSpPr>
          <p:cNvPr id="21" name="Rounded Rectangle 19">
            <a:extLst>
              <a:ext uri="{FF2B5EF4-FFF2-40B4-BE49-F238E27FC236}">
                <a16:creationId xmlns:a16="http://schemas.microsoft.com/office/drawing/2014/main" xmlns="" id="{E125F2B5-27C6-F203-2468-B5AD98FDE335}"/>
              </a:ext>
            </a:extLst>
          </p:cNvPr>
          <p:cNvSpPr/>
          <p:nvPr/>
        </p:nvSpPr>
        <p:spPr>
          <a:xfrm>
            <a:off x="7019191" y="4788765"/>
            <a:ext cx="1440000" cy="1008112"/>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eaLnBrk="1" fontAlgn="auto" hangingPunct="1">
              <a:spcBef>
                <a:spcPts val="0"/>
              </a:spcBef>
              <a:spcAft>
                <a:spcPts val="0"/>
              </a:spcAft>
              <a:defRPr/>
            </a:pPr>
            <a:r>
              <a:rPr lang="en-GB" sz="1200" dirty="0">
                <a:solidFill>
                  <a:prstClr val="white"/>
                </a:solidFill>
              </a:rPr>
              <a:t>North Yorkshire and York Geographical Rep.</a:t>
            </a:r>
          </a:p>
          <a:p>
            <a:pPr algn="ctr" eaLnBrk="1" fontAlgn="auto" hangingPunct="1">
              <a:spcBef>
                <a:spcPts val="0"/>
              </a:spcBef>
              <a:spcAft>
                <a:spcPts val="0"/>
              </a:spcAft>
              <a:defRPr/>
            </a:pPr>
            <a:r>
              <a:rPr lang="en-GB" sz="1200" i="1" dirty="0">
                <a:solidFill>
                  <a:prstClr val="white"/>
                </a:solidFill>
              </a:rPr>
              <a:t>Sam </a:t>
            </a:r>
            <a:r>
              <a:rPr lang="en-GB" sz="1200" i="1" dirty="0" err="1">
                <a:solidFill>
                  <a:prstClr val="white"/>
                </a:solidFill>
              </a:rPr>
              <a:t>Haward</a:t>
            </a:r>
            <a:endParaRPr lang="en-GB" sz="1200" i="1" dirty="0">
              <a:solidFill>
                <a:prstClr val="white"/>
              </a:solidFill>
            </a:endParaRPr>
          </a:p>
        </p:txBody>
      </p:sp>
      <p:cxnSp>
        <p:nvCxnSpPr>
          <p:cNvPr id="22" name="Straight Connector 21">
            <a:extLst>
              <a:ext uri="{FF2B5EF4-FFF2-40B4-BE49-F238E27FC236}">
                <a16:creationId xmlns:a16="http://schemas.microsoft.com/office/drawing/2014/main" xmlns="" id="{3CB5C154-47AC-93EA-9E63-27F529247D6D}"/>
              </a:ext>
            </a:extLst>
          </p:cNvPr>
          <p:cNvCxnSpPr>
            <a:stCxn id="3" idx="0"/>
            <a:endCxn id="5" idx="2"/>
          </p:cNvCxnSpPr>
          <p:nvPr/>
        </p:nvCxnSpPr>
        <p:spPr>
          <a:xfrm flipH="1" flipV="1">
            <a:off x="4418363" y="2122030"/>
            <a:ext cx="835426" cy="89051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EA89C826-15BA-BDA8-5BF9-B9C962B4423E}"/>
              </a:ext>
            </a:extLst>
          </p:cNvPr>
          <p:cNvCxnSpPr>
            <a:stCxn id="3" idx="0"/>
            <a:endCxn id="18" idx="2"/>
          </p:cNvCxnSpPr>
          <p:nvPr/>
        </p:nvCxnSpPr>
        <p:spPr>
          <a:xfrm flipV="1">
            <a:off x="5253789" y="2125352"/>
            <a:ext cx="824988" cy="88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98F9490A-CCF2-F0C5-F077-829038AD38E8}"/>
              </a:ext>
            </a:extLst>
          </p:cNvPr>
          <p:cNvCxnSpPr>
            <a:stCxn id="3" idx="7"/>
            <a:endCxn id="12" idx="2"/>
          </p:cNvCxnSpPr>
          <p:nvPr/>
        </p:nvCxnSpPr>
        <p:spPr>
          <a:xfrm flipV="1">
            <a:off x="6170301" y="2404076"/>
            <a:ext cx="1568890" cy="7666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B14BB0C1-1C6C-8DB7-C57D-55AA42DDA4FD}"/>
              </a:ext>
            </a:extLst>
          </p:cNvPr>
          <p:cNvCxnSpPr>
            <a:stCxn id="9" idx="2"/>
            <a:endCxn id="3" idx="1"/>
          </p:cNvCxnSpPr>
          <p:nvPr/>
        </p:nvCxnSpPr>
        <p:spPr>
          <a:xfrm>
            <a:off x="2757949" y="2404076"/>
            <a:ext cx="1579328" cy="7666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CE049724-D9FD-C370-47E6-E4E8BE89816D}"/>
              </a:ext>
            </a:extLst>
          </p:cNvPr>
          <p:cNvCxnSpPr>
            <a:stCxn id="4" idx="3"/>
            <a:endCxn id="3" idx="2"/>
          </p:cNvCxnSpPr>
          <p:nvPr/>
        </p:nvCxnSpPr>
        <p:spPr>
          <a:xfrm>
            <a:off x="2595021" y="3012544"/>
            <a:ext cx="1362624" cy="540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D013366C-F13D-52A5-D1B0-7D95EC397210}"/>
              </a:ext>
            </a:extLst>
          </p:cNvPr>
          <p:cNvCxnSpPr>
            <a:stCxn id="20" idx="0"/>
            <a:endCxn id="3" idx="3"/>
          </p:cNvCxnSpPr>
          <p:nvPr/>
        </p:nvCxnSpPr>
        <p:spPr>
          <a:xfrm flipV="1">
            <a:off x="2754769" y="3934485"/>
            <a:ext cx="1582508" cy="8542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B8F89102-FC73-7678-64A4-3EE53D92BB0F}"/>
              </a:ext>
            </a:extLst>
          </p:cNvPr>
          <p:cNvCxnSpPr>
            <a:stCxn id="6" idx="0"/>
            <a:endCxn id="3" idx="4"/>
          </p:cNvCxnSpPr>
          <p:nvPr/>
        </p:nvCxnSpPr>
        <p:spPr>
          <a:xfrm flipV="1">
            <a:off x="4418363" y="4092665"/>
            <a:ext cx="835426" cy="9121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169856D9-3AD0-30F4-83A0-D3F0882BE566}"/>
              </a:ext>
            </a:extLst>
          </p:cNvPr>
          <p:cNvCxnSpPr>
            <a:stCxn id="19" idx="0"/>
            <a:endCxn id="3" idx="4"/>
          </p:cNvCxnSpPr>
          <p:nvPr/>
        </p:nvCxnSpPr>
        <p:spPr>
          <a:xfrm flipH="1" flipV="1">
            <a:off x="5253789" y="4092665"/>
            <a:ext cx="824988" cy="90723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A47B90B1-5A3B-29EA-A940-2A1A108BD11F}"/>
              </a:ext>
            </a:extLst>
          </p:cNvPr>
          <p:cNvCxnSpPr>
            <a:stCxn id="21" idx="0"/>
            <a:endCxn id="3" idx="5"/>
          </p:cNvCxnSpPr>
          <p:nvPr/>
        </p:nvCxnSpPr>
        <p:spPr>
          <a:xfrm flipH="1" flipV="1">
            <a:off x="6170301" y="3934485"/>
            <a:ext cx="1568890" cy="8542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AA2DB4C4-B514-8243-CA10-4DA6707D6A4E}"/>
              </a:ext>
            </a:extLst>
          </p:cNvPr>
          <p:cNvCxnSpPr>
            <a:stCxn id="8" idx="1"/>
            <a:endCxn id="3" idx="6"/>
          </p:cNvCxnSpPr>
          <p:nvPr/>
        </p:nvCxnSpPr>
        <p:spPr>
          <a:xfrm flipH="1">
            <a:off x="6549933" y="3012544"/>
            <a:ext cx="1264800" cy="540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44DCBEF1-0FE5-4D20-9E23-51F77D91DFE3}"/>
              </a:ext>
            </a:extLst>
          </p:cNvPr>
          <p:cNvCxnSpPr>
            <a:cxnSpLocks/>
          </p:cNvCxnSpPr>
          <p:nvPr/>
        </p:nvCxnSpPr>
        <p:spPr>
          <a:xfrm>
            <a:off x="0" y="6858000"/>
            <a:ext cx="12192000" cy="0"/>
          </a:xfrm>
          <a:prstGeom prst="line">
            <a:avLst/>
          </a:prstGeom>
          <a:ln w="762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9753069" y="148438"/>
            <a:ext cx="2221217" cy="462760"/>
            <a:chOff x="6387401" y="385011"/>
            <a:chExt cx="5347398" cy="1131901"/>
          </a:xfrm>
        </p:grpSpPr>
        <p:sp>
          <p:nvSpPr>
            <p:cNvPr id="34" name="Rectangle 33"/>
            <p:cNvSpPr/>
            <p:nvPr/>
          </p:nvSpPr>
          <p:spPr>
            <a:xfrm>
              <a:off x="9320462" y="385011"/>
              <a:ext cx="2297750" cy="1090863"/>
            </a:xfrm>
            <a:prstGeom prst="rect">
              <a:avLst/>
            </a:prstGeom>
            <a:solidFill>
              <a:srgbClr val="FCFCFC"/>
            </a:solidFill>
            <a:ln>
              <a:solidFill>
                <a:srgbClr val="FBFB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a:solidFill>
                  <a:prstClr val="white"/>
                </a:solidFill>
              </a:endParaRPr>
            </a:p>
          </p:txBody>
        </p:sp>
        <p:pic>
          <p:nvPicPr>
            <p:cNvPr id="35" name="Picture 34"/>
            <p:cNvPicPr>
              <a:picLocks noChangeAspect="1"/>
            </p:cNvPicPr>
            <p:nvPr/>
          </p:nvPicPr>
          <p:blipFill rotWithShape="1">
            <a:blip r:embed="rId4" cstate="print">
              <a:extLst>
                <a:ext uri="{28A0092B-C50C-407E-A947-70E740481C1C}">
                  <a14:useLocalDpi xmlns:a14="http://schemas.microsoft.com/office/drawing/2010/main" val="0"/>
                </a:ext>
              </a:extLst>
            </a:blip>
            <a:srcRect t="35322" b="34737"/>
            <a:stretch/>
          </p:blipFill>
          <p:spPr>
            <a:xfrm>
              <a:off x="6387401" y="385011"/>
              <a:ext cx="5347398" cy="1131901"/>
            </a:xfrm>
            <a:prstGeom prst="rect">
              <a:avLst/>
            </a:prstGeom>
          </p:spPr>
        </p:pic>
      </p:grpSp>
    </p:spTree>
    <p:extLst>
      <p:ext uri="{BB962C8B-B14F-4D97-AF65-F5344CB8AC3E}">
        <p14:creationId xmlns:p14="http://schemas.microsoft.com/office/powerpoint/2010/main" val="2118645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a:spLocks noGrp="1"/>
          </p:cNvSpPr>
          <p:nvPr>
            <p:ph type="body" sz="quarter" idx="4294967295"/>
          </p:nvPr>
        </p:nvSpPr>
        <p:spPr>
          <a:xfrm>
            <a:off x="604498" y="547882"/>
            <a:ext cx="7131615" cy="1280918"/>
          </a:xfrm>
          <a:prstGeom prst="rect">
            <a:avLst/>
          </a:prstGeom>
        </p:spPr>
        <p:txBody>
          <a:bodyPr lIns="91440" tIns="45720" rIns="91440" bIns="45720" anchor="t">
            <a:noAutofit/>
          </a:bodyPr>
          <a:lstStyle/>
          <a:p>
            <a:pPr marL="0" indent="0">
              <a:buNone/>
            </a:pPr>
            <a:r>
              <a:rPr lang="en-GB" sz="4400" b="1" dirty="0">
                <a:latin typeface="Arial"/>
                <a:cs typeface="Arial"/>
              </a:rPr>
              <a:t>York VCSE Assembly </a:t>
            </a:r>
            <a:r>
              <a:rPr lang="en-GB" sz="3600" b="1" dirty="0">
                <a:latin typeface="Arial"/>
                <a:cs typeface="Arial"/>
              </a:rPr>
              <a:t> </a:t>
            </a:r>
            <a:endParaRPr lang="en-GB" sz="900" dirty="0">
              <a:solidFill>
                <a:schemeClr val="tx1"/>
              </a:solidFill>
              <a:latin typeface="Arial" panose="020B0604020202020204" pitchFamily="34" charset="0"/>
              <a:cs typeface="Arial" panose="020B0604020202020204" pitchFamily="34" charset="0"/>
            </a:endParaRPr>
          </a:p>
        </p:txBody>
      </p:sp>
      <p:sp>
        <p:nvSpPr>
          <p:cNvPr id="6" name="Rectangle 5"/>
          <p:cNvSpPr/>
          <p:nvPr/>
        </p:nvSpPr>
        <p:spPr>
          <a:xfrm>
            <a:off x="604498" y="1937363"/>
            <a:ext cx="11143364" cy="4093428"/>
          </a:xfrm>
          <a:prstGeom prst="rect">
            <a:avLst/>
          </a:prstGeom>
        </p:spPr>
        <p:txBody>
          <a:bodyPr wrap="square">
            <a:spAutoFit/>
          </a:bodyPr>
          <a:lstStyle/>
          <a:p>
            <a:r>
              <a:rPr lang="en-GB" sz="3200" b="1" dirty="0">
                <a:latin typeface="Arial" panose="020B0604020202020204" pitchFamily="34" charset="0"/>
                <a:cs typeface="Arial" panose="020B0604020202020204" pitchFamily="34" charset="0"/>
              </a:rPr>
              <a:t>Objectives:</a:t>
            </a:r>
          </a:p>
          <a:p>
            <a:endParaRPr lang="en-GB" sz="2400" dirty="0">
              <a:latin typeface="Arial" panose="020B0604020202020204" pitchFamily="34" charset="0"/>
              <a:cs typeface="Arial" panose="020B0604020202020204" pitchFamily="34" charset="0"/>
            </a:endParaRPr>
          </a:p>
          <a:p>
            <a:pPr marL="457200" indent="-457200">
              <a:lnSpc>
                <a:spcPct val="150000"/>
              </a:lnSpc>
              <a:buFont typeface="+mj-lt"/>
              <a:buAutoNum type="arabicPeriod"/>
            </a:pPr>
            <a:r>
              <a:rPr lang="en-GB" sz="2400" dirty="0">
                <a:latin typeface="Arial" panose="020B0604020202020204" pitchFamily="34" charset="0"/>
                <a:cs typeface="Arial" panose="020B0604020202020204" pitchFamily="34" charset="0"/>
              </a:rPr>
              <a:t>To support VCSE-VCSE Sector Collaboration</a:t>
            </a:r>
          </a:p>
          <a:p>
            <a:pPr marL="457200" indent="-457200">
              <a:lnSpc>
                <a:spcPct val="150000"/>
              </a:lnSpc>
              <a:buFont typeface="+mj-lt"/>
              <a:buAutoNum type="arabicPeriod"/>
            </a:pPr>
            <a:r>
              <a:rPr lang="en-GB" sz="2400" dirty="0">
                <a:latin typeface="Arial" panose="020B0604020202020204" pitchFamily="34" charset="0"/>
                <a:cs typeface="Arial" panose="020B0604020202020204" pitchFamily="34" charset="0"/>
              </a:rPr>
              <a:t>To support VCSE-Public Sector Collaboration</a:t>
            </a:r>
          </a:p>
          <a:p>
            <a:pPr marL="457200" indent="-457200">
              <a:lnSpc>
                <a:spcPct val="150000"/>
              </a:lnSpc>
              <a:buFont typeface="+mj-lt"/>
              <a:buAutoNum type="arabicPeriod"/>
            </a:pPr>
            <a:r>
              <a:rPr lang="en-GB" sz="2400" dirty="0">
                <a:latin typeface="Arial" panose="020B0604020202020204" pitchFamily="34" charset="0"/>
                <a:cs typeface="Arial" panose="020B0604020202020204" pitchFamily="34" charset="0"/>
              </a:rPr>
              <a:t>To lever in resource and facilitate investment</a:t>
            </a:r>
          </a:p>
          <a:p>
            <a:pPr marL="457200" indent="-457200">
              <a:lnSpc>
                <a:spcPct val="150000"/>
              </a:lnSpc>
              <a:buFont typeface="+mj-lt"/>
              <a:buAutoNum type="arabicPeriod"/>
            </a:pPr>
            <a:r>
              <a:rPr lang="en-GB" sz="2400" dirty="0">
                <a:latin typeface="Arial" panose="020B0604020202020204" pitchFamily="34" charset="0"/>
                <a:cs typeface="Arial" panose="020B0604020202020204" pitchFamily="34" charset="0"/>
              </a:rPr>
              <a:t>To build VCSE capacity</a:t>
            </a:r>
          </a:p>
          <a:p>
            <a:pPr marL="457200" indent="-457200">
              <a:lnSpc>
                <a:spcPct val="150000"/>
              </a:lnSpc>
              <a:buFont typeface="+mj-lt"/>
              <a:buAutoNum type="arabicPeriod"/>
            </a:pPr>
            <a:r>
              <a:rPr lang="en-GB" sz="2400" dirty="0">
                <a:latin typeface="Arial" panose="020B0604020202020204" pitchFamily="34" charset="0"/>
                <a:cs typeface="Arial" panose="020B0604020202020204" pitchFamily="34" charset="0"/>
              </a:rPr>
              <a:t>To facilitate representation </a:t>
            </a:r>
          </a:p>
          <a:p>
            <a:endParaRPr lang="en-GB" sz="2400" dirty="0">
              <a:latin typeface="Arial" panose="020B0604020202020204" pitchFamily="34" charset="0"/>
              <a:cs typeface="Arial" panose="020B0604020202020204" pitchFamily="34" charset="0"/>
            </a:endParaRPr>
          </a:p>
        </p:txBody>
      </p:sp>
      <p:sp>
        <p:nvSpPr>
          <p:cNvPr id="2" name="AutoShape 2" descr="https://euc-powerpoint.officeapps.live.com/pods/GetClipboardImage.ashx?Id=4afce5f9-59b1-48fb-8dd0-da1f7c8390cd&amp;DC=GEU4&amp;pkey=26368305-953e-470b-99c5-a5294ec3a990&amp;wdwaccluster=GEU4"/>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https://euc-powerpoint.officeapps.live.com/pods/GetClipboardImage.ashx?Id=9956dbee-541c-4067-b48f-5e135c0a2adb&amp;DC=GEU4&amp;pkey=dad1685d-d0a5-44d1-9461-8cc89d58c332&amp;wdwaccluster=GEU4"/>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62522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98858" y="2761847"/>
            <a:ext cx="5847220" cy="964119"/>
          </a:xfrm>
        </p:spPr>
        <p:txBody>
          <a:bodyPr/>
          <a:lstStyle/>
          <a:p>
            <a:r>
              <a:rPr lang="en-GB" dirty="0" smtClean="0">
                <a:solidFill>
                  <a:schemeClr val="tx1"/>
                </a:solidFill>
              </a:rPr>
              <a:t>Room Introductions</a:t>
            </a:r>
            <a:endParaRPr lang="en-GB" sz="3200" b="0" dirty="0">
              <a:solidFill>
                <a:schemeClr val="tx1"/>
              </a:solidFill>
            </a:endParaRPr>
          </a:p>
        </p:txBody>
      </p:sp>
    </p:spTree>
    <p:extLst>
      <p:ext uri="{BB962C8B-B14F-4D97-AF65-F5344CB8AC3E}">
        <p14:creationId xmlns:p14="http://schemas.microsoft.com/office/powerpoint/2010/main" val="3834151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DD460D98-3E7C-432A-8147-412DC8059E4A}"/>
              </a:ext>
            </a:extLst>
          </p:cNvPr>
          <p:cNvSpPr>
            <a:spLocks noGrp="1"/>
          </p:cNvSpPr>
          <p:nvPr>
            <p:ph type="ctrTitle"/>
          </p:nvPr>
        </p:nvSpPr>
        <p:spPr>
          <a:xfrm>
            <a:off x="1524000" y="800100"/>
            <a:ext cx="9144000" cy="3028949"/>
          </a:xfrm>
        </p:spPr>
        <p:txBody>
          <a:bodyPr>
            <a:normAutofit fontScale="90000"/>
          </a:bodyPr>
          <a:lstStyle/>
          <a:p>
            <a:r>
              <a:rPr lang="en-GB" sz="4800" dirty="0"/>
              <a:t/>
            </a:r>
            <a:br>
              <a:rPr lang="en-GB" sz="4800" dirty="0"/>
            </a:br>
            <a:r>
              <a:rPr lang="en-GB" sz="4800" dirty="0"/>
              <a:t/>
            </a:r>
            <a:br>
              <a:rPr lang="en-GB" sz="4800" dirty="0"/>
            </a:br>
            <a:r>
              <a:rPr lang="en-GB" sz="4800" dirty="0"/>
              <a:t/>
            </a:r>
            <a:br>
              <a:rPr lang="en-GB" sz="4800" dirty="0"/>
            </a:br>
            <a:r>
              <a:rPr lang="en-GB" sz="4800" dirty="0"/>
              <a:t>Children and Young People’s Mental Health Programme</a:t>
            </a:r>
            <a:br>
              <a:rPr lang="en-GB" sz="4800" dirty="0"/>
            </a:br>
            <a:endParaRPr lang="en-GB" sz="4800" dirty="0"/>
          </a:p>
        </p:txBody>
      </p:sp>
      <p:sp>
        <p:nvSpPr>
          <p:cNvPr id="8" name="Subtitle 7">
            <a:extLst>
              <a:ext uri="{FF2B5EF4-FFF2-40B4-BE49-F238E27FC236}">
                <a16:creationId xmlns:a16="http://schemas.microsoft.com/office/drawing/2014/main" xmlns="" id="{310021B2-69F5-4728-A756-0F3AADDC14C8}"/>
              </a:ext>
            </a:extLst>
          </p:cNvPr>
          <p:cNvSpPr>
            <a:spLocks noGrp="1"/>
          </p:cNvSpPr>
          <p:nvPr>
            <p:ph type="subTitle" idx="1"/>
          </p:nvPr>
        </p:nvSpPr>
        <p:spPr/>
        <p:txBody>
          <a:bodyPr>
            <a:noAutofit/>
          </a:bodyPr>
          <a:lstStyle/>
          <a:p>
            <a:endParaRPr lang="en-GB" sz="2000" dirty="0"/>
          </a:p>
          <a:p>
            <a:r>
              <a:rPr lang="en-GB" sz="2000" dirty="0"/>
              <a:t>Gail Teasdale</a:t>
            </a:r>
          </a:p>
          <a:p>
            <a:r>
              <a:rPr lang="en-GB" sz="2000" dirty="0"/>
              <a:t>CYP Mental Health Programme lead</a:t>
            </a:r>
          </a:p>
          <a:p>
            <a:r>
              <a:rPr lang="en-GB" sz="2000" dirty="0"/>
              <a:t>Mental Health, Learning Disabilities and Autism Collaborative Programme</a:t>
            </a:r>
          </a:p>
          <a:p>
            <a:r>
              <a:rPr lang="en-GB" sz="2000" dirty="0"/>
              <a:t>Humber and North Yorkshire Health Care Partnership</a:t>
            </a:r>
          </a:p>
        </p:txBody>
      </p:sp>
    </p:spTree>
    <p:extLst>
      <p:ext uri="{BB962C8B-B14F-4D97-AF65-F5344CB8AC3E}">
        <p14:creationId xmlns:p14="http://schemas.microsoft.com/office/powerpoint/2010/main" val="1924547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B5FA740-A5B5-488F-A7CA-4C6EA362E4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046" y="124319"/>
            <a:ext cx="8963527" cy="5746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a:extLst>
              <a:ext uri="{FF2B5EF4-FFF2-40B4-BE49-F238E27FC236}">
                <a16:creationId xmlns:a16="http://schemas.microsoft.com/office/drawing/2014/main" xmlns="" id="{EB45F2DD-A096-4691-B142-0FA82B0C2689}"/>
              </a:ext>
            </a:extLst>
          </p:cNvPr>
          <p:cNvSpPr txBox="1"/>
          <p:nvPr/>
        </p:nvSpPr>
        <p:spPr>
          <a:xfrm>
            <a:off x="9508955" y="1596190"/>
            <a:ext cx="2286000" cy="369332"/>
          </a:xfrm>
          <a:prstGeom prst="rect">
            <a:avLst/>
          </a:prstGeom>
          <a:solidFill>
            <a:srgbClr val="004A98"/>
          </a:solidFill>
        </p:spPr>
        <p:txBody>
          <a:bodyPr wrap="square" rtlCol="0">
            <a:spAutoFit/>
          </a:bodyPr>
          <a:lstStyle/>
          <a:p>
            <a:pPr eaLnBrk="1" fontAlgn="auto" hangingPunct="1">
              <a:spcBef>
                <a:spcPts val="0"/>
              </a:spcBef>
              <a:spcAft>
                <a:spcPts val="0"/>
              </a:spcAft>
            </a:pPr>
            <a:r>
              <a:rPr lang="en-GB" dirty="0">
                <a:solidFill>
                  <a:prstClr val="white"/>
                </a:solidFill>
                <a:latin typeface="Calibri" panose="020F0502020204030204"/>
                <a:cs typeface="+mn-cs"/>
              </a:rPr>
              <a:t>Population: 1.7 million</a:t>
            </a:r>
          </a:p>
        </p:txBody>
      </p:sp>
      <p:pic>
        <p:nvPicPr>
          <p:cNvPr id="5" name="Picture 4">
            <a:extLst>
              <a:ext uri="{FF2B5EF4-FFF2-40B4-BE49-F238E27FC236}">
                <a16:creationId xmlns:a16="http://schemas.microsoft.com/office/drawing/2014/main" xmlns="" id="{30238061-DD5C-4212-94AC-F8EC8F9A75C9}"/>
              </a:ext>
            </a:extLst>
          </p:cNvPr>
          <p:cNvPicPr>
            <a:picLocks noChangeAspect="1"/>
          </p:cNvPicPr>
          <p:nvPr/>
        </p:nvPicPr>
        <p:blipFill>
          <a:blip r:embed="rId3"/>
          <a:stretch>
            <a:fillRect/>
          </a:stretch>
        </p:blipFill>
        <p:spPr>
          <a:xfrm>
            <a:off x="7920685" y="6049949"/>
            <a:ext cx="4170701" cy="808051"/>
          </a:xfrm>
          <a:prstGeom prst="rect">
            <a:avLst/>
          </a:prstGeom>
        </p:spPr>
      </p:pic>
    </p:spTree>
    <p:extLst>
      <p:ext uri="{BB962C8B-B14F-4D97-AF65-F5344CB8AC3E}">
        <p14:creationId xmlns:p14="http://schemas.microsoft.com/office/powerpoint/2010/main" val="4117520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Slide background fill">
            <a:extLst>
              <a:ext uri="{FF2B5EF4-FFF2-40B4-BE49-F238E27FC236}">
                <a16:creationId xmlns:a16="http://schemas.microsoft.com/office/drawing/2014/main" xmlns="" id="{1D63C574-BFD2-41A1-A567-B0C3CC7FD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4" name="Color 2">
            <a:extLst>
              <a:ext uri="{FF2B5EF4-FFF2-40B4-BE49-F238E27FC236}">
                <a16:creationId xmlns:a16="http://schemas.microsoft.com/office/drawing/2014/main" xmlns="" id="{E2A46BAB-8C31-42B2-90E8-B26DD3E8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76" name="Group 75">
            <a:extLst>
              <a:ext uri="{FF2B5EF4-FFF2-40B4-BE49-F238E27FC236}">
                <a16:creationId xmlns:a16="http://schemas.microsoft.com/office/drawing/2014/main" xmlns="" id="{B3F7A3C7-0737-4E57-B30E-8EEFE638B4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4707053" cy="6858000"/>
            <a:chOff x="651279" y="598259"/>
            <a:chExt cx="10889442" cy="5680742"/>
          </a:xfrm>
        </p:grpSpPr>
        <p:sp>
          <p:nvSpPr>
            <p:cNvPr id="77" name="Color">
              <a:extLst>
                <a:ext uri="{FF2B5EF4-FFF2-40B4-BE49-F238E27FC236}">
                  <a16:creationId xmlns:a16="http://schemas.microsoft.com/office/drawing/2014/main" xmlns="" id="{3BE6D516-DFC6-4698-B3F1-5F591C1130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8" name="Color">
              <a:extLst>
                <a:ext uri="{FF2B5EF4-FFF2-40B4-BE49-F238E27FC236}">
                  <a16:creationId xmlns:a16="http://schemas.microsoft.com/office/drawing/2014/main" xmlns="" id="{C2580FB0-D146-458C-AF1B-8E8BBF6BBA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80" name="Group 79">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81" name="Freeform: Shape 80">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2" name="Freeform: Shape 81">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3" name="Freeform: Shape 82">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4" name="Freeform: Shape 83">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5" name="Freeform: Shape 84">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6" name="Freeform: Shape 85">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7" name="Freeform: Shape 86">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4" y="841248"/>
            <a:ext cx="3602735" cy="5340097"/>
          </a:xfrm>
        </p:spPr>
        <p:txBody>
          <a:bodyPr anchor="ctr">
            <a:normAutofit/>
          </a:bodyPr>
          <a:lstStyle/>
          <a:p>
            <a:pPr algn="l"/>
            <a:r>
              <a:rPr lang="en-GB" sz="3600" dirty="0">
                <a:solidFill>
                  <a:schemeClr val="bg1"/>
                </a:solidFill>
              </a:rPr>
              <a:t>Children and Young Peoples Mental Health Steering Group – Partnership working across the system</a:t>
            </a:r>
          </a:p>
        </p:txBody>
      </p:sp>
      <p:graphicFrame>
        <p:nvGraphicFramePr>
          <p:cNvPr id="89" name="Content Placeholder 3">
            <a:extLst>
              <a:ext uri="{FF2B5EF4-FFF2-40B4-BE49-F238E27FC236}">
                <a16:creationId xmlns:a16="http://schemas.microsoft.com/office/drawing/2014/main" xmlns="" id="{CAE79463-16DA-E9CF-937F-8631EA2F2F7D}"/>
              </a:ext>
            </a:extLst>
          </p:cNvPr>
          <p:cNvGraphicFramePr>
            <a:graphicFrameLocks noGrp="1"/>
          </p:cNvGraphicFramePr>
          <p:nvPr>
            <p:ph idx="1"/>
            <p:extLst/>
          </p:nvPr>
        </p:nvGraphicFramePr>
        <p:xfrm>
          <a:off x="4707052" y="0"/>
          <a:ext cx="7509543"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83D4876F-9A96-4AD5-BF45-FF96C9A35C9F}"/>
              </a:ext>
            </a:extLst>
          </p:cNvPr>
          <p:cNvPicPr>
            <a:picLocks noChangeAspect="1"/>
          </p:cNvPicPr>
          <p:nvPr/>
        </p:nvPicPr>
        <p:blipFill>
          <a:blip r:embed="rId7"/>
          <a:stretch>
            <a:fillRect/>
          </a:stretch>
        </p:blipFill>
        <p:spPr>
          <a:xfrm>
            <a:off x="-27646" y="6172171"/>
            <a:ext cx="3310415" cy="695004"/>
          </a:xfrm>
          <a:prstGeom prst="rect">
            <a:avLst/>
          </a:prstGeom>
        </p:spPr>
      </p:pic>
    </p:spTree>
    <p:extLst>
      <p:ext uri="{BB962C8B-B14F-4D97-AF65-F5344CB8AC3E}">
        <p14:creationId xmlns:p14="http://schemas.microsoft.com/office/powerpoint/2010/main" val="3438083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Slide background fill">
            <a:extLst>
              <a:ext uri="{FF2B5EF4-FFF2-40B4-BE49-F238E27FC236}">
                <a16:creationId xmlns:a16="http://schemas.microsoft.com/office/drawing/2014/main" xmlns="" id="{1D63C574-BFD2-41A1-A567-B0C3CC7FD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4" name="Color 2">
            <a:extLst>
              <a:ext uri="{FF2B5EF4-FFF2-40B4-BE49-F238E27FC236}">
                <a16:creationId xmlns:a16="http://schemas.microsoft.com/office/drawing/2014/main" xmlns="" id="{E2A46BAB-8C31-42B2-90E8-B26DD3E8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76" name="Group 75">
            <a:extLst>
              <a:ext uri="{FF2B5EF4-FFF2-40B4-BE49-F238E27FC236}">
                <a16:creationId xmlns:a16="http://schemas.microsoft.com/office/drawing/2014/main" xmlns="" id="{B3F7A3C7-0737-4E57-B30E-8EEFE638B4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4707053" cy="6858000"/>
            <a:chOff x="651279" y="598259"/>
            <a:chExt cx="10889442" cy="5680742"/>
          </a:xfrm>
        </p:grpSpPr>
        <p:sp>
          <p:nvSpPr>
            <p:cNvPr id="77" name="Color">
              <a:extLst>
                <a:ext uri="{FF2B5EF4-FFF2-40B4-BE49-F238E27FC236}">
                  <a16:creationId xmlns:a16="http://schemas.microsoft.com/office/drawing/2014/main" xmlns="" id="{3BE6D516-DFC6-4698-B3F1-5F591C1130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8" name="Color">
              <a:extLst>
                <a:ext uri="{FF2B5EF4-FFF2-40B4-BE49-F238E27FC236}">
                  <a16:creationId xmlns:a16="http://schemas.microsoft.com/office/drawing/2014/main" xmlns="" id="{C2580FB0-D146-458C-AF1B-8E8BBF6BBA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80" name="Group 79">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81" name="Freeform: Shape 80">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2" name="Freeform: Shape 81">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3" name="Freeform: Shape 82">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4" name="Freeform: Shape 83">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5" name="Freeform: Shape 84">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6" name="Freeform: Shape 85">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7" name="Freeform: Shape 86">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4" y="841248"/>
            <a:ext cx="3602735" cy="5340097"/>
          </a:xfrm>
        </p:spPr>
        <p:txBody>
          <a:bodyPr anchor="ctr">
            <a:normAutofit/>
          </a:bodyPr>
          <a:lstStyle/>
          <a:p>
            <a:pPr algn="l"/>
            <a:r>
              <a:rPr lang="en-GB" sz="3600" dirty="0">
                <a:solidFill>
                  <a:schemeClr val="bg1"/>
                </a:solidFill>
              </a:rPr>
              <a:t>Children and Young Peoples Mental Health – Partnership working across the system</a:t>
            </a:r>
          </a:p>
        </p:txBody>
      </p:sp>
      <p:pic>
        <p:nvPicPr>
          <p:cNvPr id="5" name="Picture 4">
            <a:extLst>
              <a:ext uri="{FF2B5EF4-FFF2-40B4-BE49-F238E27FC236}">
                <a16:creationId xmlns:a16="http://schemas.microsoft.com/office/drawing/2014/main" xmlns="" id="{8968A51B-A7D3-476A-A26C-5A32DA135633}"/>
              </a:ext>
            </a:extLst>
          </p:cNvPr>
          <p:cNvPicPr>
            <a:picLocks noChangeAspect="1"/>
          </p:cNvPicPr>
          <p:nvPr/>
        </p:nvPicPr>
        <p:blipFill>
          <a:blip r:embed="rId2"/>
          <a:stretch>
            <a:fillRect/>
          </a:stretch>
        </p:blipFill>
        <p:spPr>
          <a:xfrm>
            <a:off x="4734699" y="0"/>
            <a:ext cx="8903768" cy="6858000"/>
          </a:xfrm>
          <a:prstGeom prst="rect">
            <a:avLst/>
          </a:prstGeom>
        </p:spPr>
      </p:pic>
      <p:pic>
        <p:nvPicPr>
          <p:cNvPr id="3" name="Picture 2">
            <a:extLst>
              <a:ext uri="{FF2B5EF4-FFF2-40B4-BE49-F238E27FC236}">
                <a16:creationId xmlns:a16="http://schemas.microsoft.com/office/drawing/2014/main" xmlns="" id="{E55062C4-43E3-45C6-A5C2-6B2DB18CFFAD}"/>
              </a:ext>
            </a:extLst>
          </p:cNvPr>
          <p:cNvPicPr>
            <a:picLocks noChangeAspect="1"/>
          </p:cNvPicPr>
          <p:nvPr/>
        </p:nvPicPr>
        <p:blipFill>
          <a:blip r:embed="rId3"/>
          <a:stretch>
            <a:fillRect/>
          </a:stretch>
        </p:blipFill>
        <p:spPr>
          <a:xfrm>
            <a:off x="-1527" y="6181345"/>
            <a:ext cx="3310415" cy="695004"/>
          </a:xfrm>
          <a:prstGeom prst="rect">
            <a:avLst/>
          </a:prstGeom>
        </p:spPr>
      </p:pic>
    </p:spTree>
    <p:extLst>
      <p:ext uri="{BB962C8B-B14F-4D97-AF65-F5344CB8AC3E}">
        <p14:creationId xmlns:p14="http://schemas.microsoft.com/office/powerpoint/2010/main" val="338575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Slide background fill">
            <a:extLst>
              <a:ext uri="{FF2B5EF4-FFF2-40B4-BE49-F238E27FC236}">
                <a16:creationId xmlns:a16="http://schemas.microsoft.com/office/drawing/2014/main" xmlns="" id="{1D63C574-BFD2-41A1-A567-B0C3CC7FD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4" name="Color 2">
            <a:extLst>
              <a:ext uri="{FF2B5EF4-FFF2-40B4-BE49-F238E27FC236}">
                <a16:creationId xmlns:a16="http://schemas.microsoft.com/office/drawing/2014/main" xmlns="" id="{E2A46BAB-8C31-42B2-90E8-B26DD3E8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76" name="Group 75">
            <a:extLst>
              <a:ext uri="{FF2B5EF4-FFF2-40B4-BE49-F238E27FC236}">
                <a16:creationId xmlns:a16="http://schemas.microsoft.com/office/drawing/2014/main" xmlns="" id="{B3F7A3C7-0737-4E57-B30E-8EEFE638B4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4707053" cy="6858000"/>
            <a:chOff x="651279" y="598259"/>
            <a:chExt cx="10889442" cy="5680742"/>
          </a:xfrm>
        </p:grpSpPr>
        <p:sp>
          <p:nvSpPr>
            <p:cNvPr id="77" name="Color">
              <a:extLst>
                <a:ext uri="{FF2B5EF4-FFF2-40B4-BE49-F238E27FC236}">
                  <a16:creationId xmlns:a16="http://schemas.microsoft.com/office/drawing/2014/main" xmlns="" id="{3BE6D516-DFC6-4698-B3F1-5F591C1130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8" name="Color">
              <a:extLst>
                <a:ext uri="{FF2B5EF4-FFF2-40B4-BE49-F238E27FC236}">
                  <a16:creationId xmlns:a16="http://schemas.microsoft.com/office/drawing/2014/main" xmlns="" id="{C2580FB0-D146-458C-AF1B-8E8BBF6BBA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80" name="Group 79">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81" name="Freeform: Shape 80">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2" name="Freeform: Shape 81">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3" name="Freeform: Shape 82">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4" name="Freeform: Shape 83">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5" name="Freeform: Shape 84">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6" name="Freeform: Shape 85">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7" name="Freeform: Shape 86">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4" y="841248"/>
            <a:ext cx="3602735" cy="5340097"/>
          </a:xfrm>
        </p:spPr>
        <p:txBody>
          <a:bodyPr anchor="ctr">
            <a:normAutofit/>
          </a:bodyPr>
          <a:lstStyle/>
          <a:p>
            <a:pPr algn="l"/>
            <a:r>
              <a:rPr lang="en-GB" sz="3600" dirty="0">
                <a:solidFill>
                  <a:schemeClr val="bg1"/>
                </a:solidFill>
              </a:rPr>
              <a:t>Children and Young Peoples Mental Health – Partnership working across the system</a:t>
            </a:r>
          </a:p>
        </p:txBody>
      </p:sp>
      <p:pic>
        <p:nvPicPr>
          <p:cNvPr id="3" name="Picture 2">
            <a:extLst>
              <a:ext uri="{FF2B5EF4-FFF2-40B4-BE49-F238E27FC236}">
                <a16:creationId xmlns:a16="http://schemas.microsoft.com/office/drawing/2014/main" xmlns="" id="{7BE10BD9-B6BC-4DEE-8151-3843450F0E54}"/>
              </a:ext>
            </a:extLst>
          </p:cNvPr>
          <p:cNvPicPr>
            <a:picLocks noChangeAspect="1"/>
          </p:cNvPicPr>
          <p:nvPr/>
        </p:nvPicPr>
        <p:blipFill>
          <a:blip r:embed="rId2"/>
          <a:stretch>
            <a:fillRect/>
          </a:stretch>
        </p:blipFill>
        <p:spPr>
          <a:xfrm>
            <a:off x="4707053" y="0"/>
            <a:ext cx="7509542" cy="6766560"/>
          </a:xfrm>
          <a:prstGeom prst="rect">
            <a:avLst/>
          </a:prstGeom>
        </p:spPr>
      </p:pic>
      <p:pic>
        <p:nvPicPr>
          <p:cNvPr id="4" name="Picture 3">
            <a:extLst>
              <a:ext uri="{FF2B5EF4-FFF2-40B4-BE49-F238E27FC236}">
                <a16:creationId xmlns:a16="http://schemas.microsoft.com/office/drawing/2014/main" xmlns="" id="{18FEBBFA-C12E-403E-92C1-B1AB4B32235D}"/>
              </a:ext>
            </a:extLst>
          </p:cNvPr>
          <p:cNvPicPr>
            <a:picLocks noChangeAspect="1"/>
          </p:cNvPicPr>
          <p:nvPr/>
        </p:nvPicPr>
        <p:blipFill>
          <a:blip r:embed="rId3"/>
          <a:stretch>
            <a:fillRect/>
          </a:stretch>
        </p:blipFill>
        <p:spPr>
          <a:xfrm>
            <a:off x="-27646" y="6172171"/>
            <a:ext cx="3310415" cy="695004"/>
          </a:xfrm>
          <a:prstGeom prst="rect">
            <a:avLst/>
          </a:prstGeom>
        </p:spPr>
      </p:pic>
    </p:spTree>
    <p:extLst>
      <p:ext uri="{BB962C8B-B14F-4D97-AF65-F5344CB8AC3E}">
        <p14:creationId xmlns:p14="http://schemas.microsoft.com/office/powerpoint/2010/main" val="3684170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Slide background fill">
            <a:extLst>
              <a:ext uri="{FF2B5EF4-FFF2-40B4-BE49-F238E27FC236}">
                <a16:creationId xmlns:a16="http://schemas.microsoft.com/office/drawing/2014/main" xmlns="" id="{1D63C574-BFD2-41A1-A567-B0C3CC7FD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4" name="Color 2">
            <a:extLst>
              <a:ext uri="{FF2B5EF4-FFF2-40B4-BE49-F238E27FC236}">
                <a16:creationId xmlns:a16="http://schemas.microsoft.com/office/drawing/2014/main" xmlns="" id="{E2A46BAB-8C31-42B2-90E8-B26DD3E8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76" name="Group 75">
            <a:extLst>
              <a:ext uri="{FF2B5EF4-FFF2-40B4-BE49-F238E27FC236}">
                <a16:creationId xmlns:a16="http://schemas.microsoft.com/office/drawing/2014/main" xmlns="" id="{B3F7A3C7-0737-4E57-B30E-8EEFE638B4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4707053" cy="6858000"/>
            <a:chOff x="651279" y="598259"/>
            <a:chExt cx="10889442" cy="5680742"/>
          </a:xfrm>
        </p:grpSpPr>
        <p:sp>
          <p:nvSpPr>
            <p:cNvPr id="77" name="Color">
              <a:extLst>
                <a:ext uri="{FF2B5EF4-FFF2-40B4-BE49-F238E27FC236}">
                  <a16:creationId xmlns:a16="http://schemas.microsoft.com/office/drawing/2014/main" xmlns="" id="{3BE6D516-DFC6-4698-B3F1-5F591C1130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78" name="Color">
              <a:extLst>
                <a:ext uri="{FF2B5EF4-FFF2-40B4-BE49-F238E27FC236}">
                  <a16:creationId xmlns:a16="http://schemas.microsoft.com/office/drawing/2014/main" xmlns="" id="{C2580FB0-D146-458C-AF1B-8E8BBF6BBA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80" name="Group 79">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81" name="Freeform: Shape 80">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2" name="Freeform: Shape 81">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3" name="Freeform: Shape 82">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4" name="Freeform: Shape 83">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5" name="Freeform: Shape 84">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6" name="Freeform: Shape 85">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87" name="Freeform: Shape 86">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4" y="841248"/>
            <a:ext cx="3602735" cy="5340097"/>
          </a:xfrm>
        </p:spPr>
        <p:txBody>
          <a:bodyPr anchor="ctr">
            <a:normAutofit/>
          </a:bodyPr>
          <a:lstStyle/>
          <a:p>
            <a:pPr algn="l"/>
            <a:r>
              <a:rPr lang="en-GB" sz="3600" dirty="0">
                <a:solidFill>
                  <a:schemeClr val="bg1"/>
                </a:solidFill>
              </a:rPr>
              <a:t>Deliver the priorities of the NHS Long Term Plan  - Building on 5 years forward – 10 year plan:</a:t>
            </a:r>
            <a:br>
              <a:rPr lang="en-GB" sz="3600" dirty="0">
                <a:solidFill>
                  <a:schemeClr val="bg1"/>
                </a:solidFill>
              </a:rPr>
            </a:br>
            <a:endParaRPr lang="en-GB" sz="3600" dirty="0">
              <a:solidFill>
                <a:schemeClr val="bg1"/>
              </a:solidFill>
            </a:endParaRPr>
          </a:p>
        </p:txBody>
      </p:sp>
      <p:graphicFrame>
        <p:nvGraphicFramePr>
          <p:cNvPr id="16" name="Content Placeholder 2">
            <a:extLst>
              <a:ext uri="{FF2B5EF4-FFF2-40B4-BE49-F238E27FC236}">
                <a16:creationId xmlns:a16="http://schemas.microsoft.com/office/drawing/2014/main" xmlns="" id="{FA089F6E-24C4-7FE9-28E3-AA7B542D5981}"/>
              </a:ext>
            </a:extLst>
          </p:cNvPr>
          <p:cNvGraphicFramePr>
            <a:graphicFrameLocks noGrp="1"/>
          </p:cNvGraphicFramePr>
          <p:nvPr>
            <p:ph idx="1"/>
          </p:nvPr>
        </p:nvGraphicFramePr>
        <p:xfrm>
          <a:off x="4985886" y="231006"/>
          <a:ext cx="7013074"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221EAEE3-30D6-415F-BB86-4193515B2079}"/>
              </a:ext>
            </a:extLst>
          </p:cNvPr>
          <p:cNvPicPr>
            <a:picLocks noChangeAspect="1"/>
          </p:cNvPicPr>
          <p:nvPr/>
        </p:nvPicPr>
        <p:blipFill>
          <a:blip r:embed="rId7"/>
          <a:stretch>
            <a:fillRect/>
          </a:stretch>
        </p:blipFill>
        <p:spPr>
          <a:xfrm>
            <a:off x="-1527" y="6181345"/>
            <a:ext cx="3310415" cy="695004"/>
          </a:xfrm>
          <a:prstGeom prst="rect">
            <a:avLst/>
          </a:prstGeom>
        </p:spPr>
      </p:pic>
    </p:spTree>
    <p:extLst>
      <p:ext uri="{BB962C8B-B14F-4D97-AF65-F5344CB8AC3E}">
        <p14:creationId xmlns:p14="http://schemas.microsoft.com/office/powerpoint/2010/main" val="2690980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Slide background fill">
            <a:extLst>
              <a:ext uri="{FF2B5EF4-FFF2-40B4-BE49-F238E27FC236}">
                <a16:creationId xmlns:a16="http://schemas.microsoft.com/office/drawing/2014/main" xmlns="" id="{1D63C574-BFD2-41A1-A567-B0C3CC7FD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32" name="Color 2">
            <a:extLst>
              <a:ext uri="{FF2B5EF4-FFF2-40B4-BE49-F238E27FC236}">
                <a16:creationId xmlns:a16="http://schemas.microsoft.com/office/drawing/2014/main" xmlns="" id="{E2A46BAB-8C31-42B2-90E8-B26DD3E8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34" name="Group 33">
            <a:extLst>
              <a:ext uri="{FF2B5EF4-FFF2-40B4-BE49-F238E27FC236}">
                <a16:creationId xmlns:a16="http://schemas.microsoft.com/office/drawing/2014/main" xmlns="" id="{B3F7A3C7-0737-4E57-B30E-8EEFE638B4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4707053" cy="6858000"/>
            <a:chOff x="651279" y="598259"/>
            <a:chExt cx="10889442" cy="5680742"/>
          </a:xfrm>
        </p:grpSpPr>
        <p:sp>
          <p:nvSpPr>
            <p:cNvPr id="35" name="Color">
              <a:extLst>
                <a:ext uri="{FF2B5EF4-FFF2-40B4-BE49-F238E27FC236}">
                  <a16:creationId xmlns:a16="http://schemas.microsoft.com/office/drawing/2014/main" xmlns="" id="{3BE6D516-DFC6-4698-B3F1-5F591C1130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36" name="Color">
              <a:extLst>
                <a:ext uri="{FF2B5EF4-FFF2-40B4-BE49-F238E27FC236}">
                  <a16:creationId xmlns:a16="http://schemas.microsoft.com/office/drawing/2014/main" xmlns="" id="{C2580FB0-D146-458C-AF1B-8E8BBF6BBA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38" name="Group 37">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39" name="Freeform: Shape 38">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40" name="Freeform: Shape 39">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41" name="Freeform: Shape 40">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42" name="Freeform: Shape 41">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43" name="Freeform: Shape 42">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44" name="Freeform: Shape 43">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45" name="Freeform: Shape 44">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5" y="841248"/>
            <a:ext cx="3515244" cy="5340097"/>
          </a:xfrm>
        </p:spPr>
        <p:txBody>
          <a:bodyPr anchor="ctr">
            <a:normAutofit/>
          </a:bodyPr>
          <a:lstStyle/>
          <a:p>
            <a:pPr algn="l"/>
            <a:r>
              <a:rPr lang="en-GB" sz="4800" dirty="0">
                <a:solidFill>
                  <a:schemeClr val="bg1"/>
                </a:solidFill>
              </a:rPr>
              <a:t>Overall Systems Architecture with specific focus on: </a:t>
            </a:r>
            <a:br>
              <a:rPr lang="en-GB" sz="4800" dirty="0">
                <a:solidFill>
                  <a:schemeClr val="bg1"/>
                </a:solidFill>
              </a:rPr>
            </a:br>
            <a:endParaRPr lang="en-GB" sz="4800" dirty="0">
              <a:solidFill>
                <a:schemeClr val="bg1"/>
              </a:solidFill>
            </a:endParaRPr>
          </a:p>
        </p:txBody>
      </p:sp>
      <p:graphicFrame>
        <p:nvGraphicFramePr>
          <p:cNvPr id="14" name="Content Placeholder 2">
            <a:extLst>
              <a:ext uri="{FF2B5EF4-FFF2-40B4-BE49-F238E27FC236}">
                <a16:creationId xmlns:a16="http://schemas.microsoft.com/office/drawing/2014/main" xmlns="" id="{8EAD8D9F-FDD1-C083-2BD5-C96DAC6FCB64}"/>
              </a:ext>
            </a:extLst>
          </p:cNvPr>
          <p:cNvGraphicFramePr>
            <a:graphicFrameLocks noGrp="1"/>
          </p:cNvGraphicFramePr>
          <p:nvPr>
            <p:ph idx="1"/>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72824112-9245-4676-931E-48739ADBD15F}"/>
              </a:ext>
            </a:extLst>
          </p:cNvPr>
          <p:cNvPicPr>
            <a:picLocks noChangeAspect="1"/>
          </p:cNvPicPr>
          <p:nvPr/>
        </p:nvPicPr>
        <p:blipFill>
          <a:blip r:embed="rId7"/>
          <a:stretch>
            <a:fillRect/>
          </a:stretch>
        </p:blipFill>
        <p:spPr>
          <a:xfrm>
            <a:off x="-12761" y="6179898"/>
            <a:ext cx="3310415" cy="695004"/>
          </a:xfrm>
          <a:prstGeom prst="rect">
            <a:avLst/>
          </a:prstGeom>
        </p:spPr>
      </p:pic>
    </p:spTree>
    <p:extLst>
      <p:ext uri="{BB962C8B-B14F-4D97-AF65-F5344CB8AC3E}">
        <p14:creationId xmlns:p14="http://schemas.microsoft.com/office/powerpoint/2010/main" val="3467193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useBgFill="1">
        <p:nvSpPr>
          <p:cNvPr id="15" name="Slide Background Fill">
            <a:extLst>
              <a:ext uri="{FF2B5EF4-FFF2-40B4-BE49-F238E27FC236}">
                <a16:creationId xmlns:a16="http://schemas.microsoft.com/office/drawing/2014/main" xmlns="" id="{7D07B7BC-3270-4CF3-A7AA-0937908AD5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17" name="Group 16">
            <a:extLst>
              <a:ext uri="{FF2B5EF4-FFF2-40B4-BE49-F238E27FC236}">
                <a16:creationId xmlns:a16="http://schemas.microsoft.com/office/drawing/2014/main" xmlns="" id="{108BB4D4-D71A-48F5-B2D2-45D2D78F4C2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88952" cy="6858000"/>
            <a:chOff x="651279" y="598259"/>
            <a:chExt cx="10889442" cy="5680742"/>
          </a:xfrm>
        </p:grpSpPr>
        <p:sp>
          <p:nvSpPr>
            <p:cNvPr id="18" name="Color">
              <a:extLst>
                <a:ext uri="{FF2B5EF4-FFF2-40B4-BE49-F238E27FC236}">
                  <a16:creationId xmlns:a16="http://schemas.microsoft.com/office/drawing/2014/main" xmlns="" id="{F287CCC2-896F-4F04-A017-737FB703FD5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19" name="Color">
              <a:extLst>
                <a:ext uri="{FF2B5EF4-FFF2-40B4-BE49-F238E27FC236}">
                  <a16:creationId xmlns:a16="http://schemas.microsoft.com/office/drawing/2014/main" xmlns="" id="{821DD70C-9C59-4A01-BF0B-C027B5BCAF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pic>
        <p:nvPicPr>
          <p:cNvPr id="4" name="Picture 3">
            <a:extLst>
              <a:ext uri="{FF2B5EF4-FFF2-40B4-BE49-F238E27FC236}">
                <a16:creationId xmlns:a16="http://schemas.microsoft.com/office/drawing/2014/main" xmlns="" id="{E5F04513-BBB9-47EF-AA19-FA21851B4C1B}"/>
              </a:ext>
            </a:extLst>
          </p:cNvPr>
          <p:cNvPicPr>
            <a:picLocks noChangeAspect="1"/>
          </p:cNvPicPr>
          <p:nvPr/>
        </p:nvPicPr>
        <p:blipFill>
          <a:blip r:embed="rId2"/>
          <a:stretch>
            <a:fillRect/>
          </a:stretch>
        </p:blipFill>
        <p:spPr>
          <a:xfrm>
            <a:off x="946298" y="1197809"/>
            <a:ext cx="10430539" cy="5398801"/>
          </a:xfrm>
          <a:prstGeom prst="rect">
            <a:avLst/>
          </a:prstGeom>
        </p:spPr>
      </p:pic>
      <p:grpSp>
        <p:nvGrpSpPr>
          <p:cNvPr id="21" name="Group 20">
            <a:extLst>
              <a:ext uri="{FF2B5EF4-FFF2-40B4-BE49-F238E27FC236}">
                <a16:creationId xmlns:a16="http://schemas.microsoft.com/office/drawing/2014/main" xmlns="" id="{E27AF472-EAE3-4572-AB69-B92BD10DBC6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22" name="Freeform: Shape 21">
              <a:extLst>
                <a:ext uri="{FF2B5EF4-FFF2-40B4-BE49-F238E27FC236}">
                  <a16:creationId xmlns:a16="http://schemas.microsoft.com/office/drawing/2014/main" xmlns="" id="{BF4DB9D2-6215-420C-874C-82EADF8C6C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23" name="Freeform: Shape 22">
              <a:extLst>
                <a:ext uri="{FF2B5EF4-FFF2-40B4-BE49-F238E27FC236}">
                  <a16:creationId xmlns:a16="http://schemas.microsoft.com/office/drawing/2014/main" xmlns="" id="{1F003139-C97C-44FA-B139-32E4DFDCE9C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24" name="Freeform: Shape 23">
              <a:extLst>
                <a:ext uri="{FF2B5EF4-FFF2-40B4-BE49-F238E27FC236}">
                  <a16:creationId xmlns:a16="http://schemas.microsoft.com/office/drawing/2014/main" xmlns="" id="{5CE4DD6E-8CEA-45EE-B630-DBC22144D8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25" name="Freeform: Shape 24">
              <a:extLst>
                <a:ext uri="{FF2B5EF4-FFF2-40B4-BE49-F238E27FC236}">
                  <a16:creationId xmlns:a16="http://schemas.microsoft.com/office/drawing/2014/main" xmlns="" id="{A4372F7F-AA3C-470B-AA61-7C35B772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26" name="Freeform: Shape 25">
              <a:extLst>
                <a:ext uri="{FF2B5EF4-FFF2-40B4-BE49-F238E27FC236}">
                  <a16:creationId xmlns:a16="http://schemas.microsoft.com/office/drawing/2014/main" xmlns="" id="{34B605BF-D199-43DD-9328-E99F2ADFC6F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27" name="Freeform: Shape 26">
              <a:extLst>
                <a:ext uri="{FF2B5EF4-FFF2-40B4-BE49-F238E27FC236}">
                  <a16:creationId xmlns:a16="http://schemas.microsoft.com/office/drawing/2014/main" xmlns="" id="{E5D42A77-7336-4A35-8922-8098A16AA2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28" name="Freeform: Shape 27">
              <a:extLst>
                <a:ext uri="{FF2B5EF4-FFF2-40B4-BE49-F238E27FC236}">
                  <a16:creationId xmlns:a16="http://schemas.microsoft.com/office/drawing/2014/main" xmlns="" id="{7401EE7D-B85D-4C10-AB8C-71884EFB11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3" y="261390"/>
            <a:ext cx="10707411" cy="718751"/>
          </a:xfrm>
        </p:spPr>
        <p:txBody>
          <a:bodyPr anchor="ctr">
            <a:normAutofit fontScale="90000"/>
          </a:bodyPr>
          <a:lstStyle/>
          <a:p>
            <a:pPr algn="l"/>
            <a:r>
              <a:rPr lang="en-GB" sz="4800" dirty="0">
                <a:solidFill>
                  <a:schemeClr val="bg1"/>
                </a:solidFill>
              </a:rPr>
              <a:t>To successfully deliver Long Term Plan priorities:</a:t>
            </a: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464409" y="576072"/>
            <a:ext cx="4699459" cy="2778231"/>
          </a:xfrm>
        </p:spPr>
        <p:txBody>
          <a:bodyPr anchor="ctr">
            <a:normAutofit/>
          </a:bodyPr>
          <a:lstStyle/>
          <a:p>
            <a:pPr marL="0" indent="0">
              <a:buNone/>
            </a:pPr>
            <a:endParaRPr lang="en-GB" sz="1800" dirty="0">
              <a:solidFill>
                <a:schemeClr val="bg1"/>
              </a:solidFill>
            </a:endParaRPr>
          </a:p>
          <a:p>
            <a:endParaRPr lang="en-GB" sz="1800" dirty="0">
              <a:solidFill>
                <a:schemeClr val="bg1"/>
              </a:solidFill>
            </a:endParaRPr>
          </a:p>
        </p:txBody>
      </p:sp>
      <p:pic>
        <p:nvPicPr>
          <p:cNvPr id="5" name="Picture 4">
            <a:extLst>
              <a:ext uri="{FF2B5EF4-FFF2-40B4-BE49-F238E27FC236}">
                <a16:creationId xmlns:a16="http://schemas.microsoft.com/office/drawing/2014/main" xmlns="" id="{B44C486A-3133-4133-A4D4-0839C340E634}"/>
              </a:ext>
            </a:extLst>
          </p:cNvPr>
          <p:cNvPicPr>
            <a:picLocks noChangeAspect="1"/>
          </p:cNvPicPr>
          <p:nvPr/>
        </p:nvPicPr>
        <p:blipFill>
          <a:blip r:embed="rId3"/>
          <a:stretch>
            <a:fillRect/>
          </a:stretch>
        </p:blipFill>
        <p:spPr>
          <a:xfrm>
            <a:off x="-1524" y="6179957"/>
            <a:ext cx="3310415" cy="695004"/>
          </a:xfrm>
          <a:prstGeom prst="rect">
            <a:avLst/>
          </a:prstGeom>
        </p:spPr>
      </p:pic>
    </p:spTree>
    <p:extLst>
      <p:ext uri="{BB962C8B-B14F-4D97-AF65-F5344CB8AC3E}">
        <p14:creationId xmlns:p14="http://schemas.microsoft.com/office/powerpoint/2010/main" val="3564960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5" y="233680"/>
            <a:ext cx="5100855" cy="5947665"/>
          </a:xfrm>
        </p:spPr>
        <p:txBody>
          <a:bodyPr anchor="ctr">
            <a:noAutofit/>
          </a:bodyPr>
          <a:lstStyle/>
          <a:p>
            <a:pPr algn="l"/>
            <a:r>
              <a:rPr lang="en-GB" sz="4800" dirty="0">
                <a:solidFill>
                  <a:schemeClr val="bg1"/>
                </a:solidFill>
              </a:rPr>
              <a:t/>
            </a:r>
            <a:br>
              <a:rPr lang="en-GB" sz="4800" dirty="0">
                <a:solidFill>
                  <a:schemeClr val="bg1"/>
                </a:solidFill>
              </a:rPr>
            </a:br>
            <a:r>
              <a:rPr lang="en-GB" sz="4800" dirty="0">
                <a:solidFill>
                  <a:schemeClr val="bg1"/>
                </a:solidFill>
              </a:rPr>
              <a:t>Priorities in our Humber and North Yorkshire CYP Mental Health Strategic Plan</a:t>
            </a: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016917" y="-114300"/>
            <a:ext cx="6147437" cy="7058025"/>
          </a:xfrm>
        </p:spPr>
        <p:txBody>
          <a:bodyPr anchor="ctr">
            <a:normAutofit lnSpcReduction="10000"/>
          </a:bodyPr>
          <a:lstStyle/>
          <a:p>
            <a:endParaRPr lang="en-GB" sz="1600" dirty="0">
              <a:solidFill>
                <a:schemeClr val="tx2"/>
              </a:solidFill>
            </a:endParaRPr>
          </a:p>
          <a:p>
            <a:pPr marL="342900" lvl="0" indent="-342900">
              <a:lnSpc>
                <a:spcPct val="115000"/>
              </a:lnSpc>
              <a:spcAft>
                <a:spcPts val="1000"/>
              </a:spcAft>
              <a:buFont typeface="+mj-lt"/>
              <a:buAutoNum type="arabicPeriod"/>
            </a:pPr>
            <a:endParaRPr lang="en-GB" sz="2000" dirty="0">
              <a:solidFill>
                <a:schemeClr val="tx2"/>
              </a:solidFill>
            </a:endParaRPr>
          </a:p>
          <a:p>
            <a:pPr marL="0" lvl="0" indent="0">
              <a:lnSpc>
                <a:spcPct val="115000"/>
              </a:lnSpc>
              <a:spcAft>
                <a:spcPts val="1000"/>
              </a:spcAft>
              <a:buNone/>
            </a:pPr>
            <a:r>
              <a:rPr lang="en-GB" sz="2000" dirty="0"/>
              <a:t>Robust offer across the Thrive Framework at place to deliver improved mental health outcomes for CYP which include:</a:t>
            </a:r>
          </a:p>
          <a:p>
            <a:pPr marL="342900" lvl="0" indent="-342900">
              <a:lnSpc>
                <a:spcPct val="115000"/>
              </a:lnSpc>
              <a:spcAft>
                <a:spcPts val="1000"/>
              </a:spcAft>
              <a:buFont typeface="+mj-lt"/>
              <a:buAutoNum type="arabicPeriod"/>
            </a:pPr>
            <a:r>
              <a:rPr lang="en-GB" sz="2000" dirty="0">
                <a:effectLst/>
                <a:latin typeface="+mn-lt"/>
                <a:ea typeface="Calibri" panose="020F0502020204030204" pitchFamily="34" charset="0"/>
                <a:cs typeface="Times New Roman" panose="02020603050405020304" pitchFamily="18" charset="0"/>
              </a:rPr>
              <a:t>improved prevention and early intervention to help people stay healthy and reduce demand on clinical services.</a:t>
            </a:r>
          </a:p>
          <a:p>
            <a:pPr marL="342900" lvl="0" indent="-342900">
              <a:lnSpc>
                <a:spcPct val="115000"/>
              </a:lnSpc>
              <a:spcAft>
                <a:spcPts val="1000"/>
              </a:spcAft>
              <a:buFont typeface="+mj-lt"/>
              <a:buAutoNum type="arabicPeriod"/>
            </a:pPr>
            <a:r>
              <a:rPr lang="en-GB" sz="2000" dirty="0">
                <a:effectLst/>
                <a:latin typeface="+mn-lt"/>
                <a:ea typeface="Calibri" panose="020F0502020204030204" pitchFamily="34" charset="0"/>
                <a:cs typeface="Times New Roman" panose="02020603050405020304" pitchFamily="18" charset="0"/>
              </a:rPr>
              <a:t>Improved/Expanded access to Mental Health services for those who need them</a:t>
            </a:r>
          </a:p>
          <a:p>
            <a:pPr marL="342900" lvl="0" indent="-342900">
              <a:lnSpc>
                <a:spcPct val="115000"/>
              </a:lnSpc>
              <a:spcAft>
                <a:spcPts val="1000"/>
              </a:spcAft>
              <a:buFont typeface="+mj-lt"/>
              <a:buAutoNum type="arabicPeriod"/>
            </a:pPr>
            <a:r>
              <a:rPr lang="en-GB" sz="2000" dirty="0">
                <a:effectLst/>
                <a:latin typeface="+mn-lt"/>
                <a:ea typeface="Calibri" panose="020F0502020204030204" pitchFamily="34" charset="0"/>
                <a:cs typeface="Times New Roman" panose="02020603050405020304" pitchFamily="18" charset="0"/>
              </a:rPr>
              <a:t>Systems Approach to Trauma Informed Care</a:t>
            </a:r>
          </a:p>
          <a:p>
            <a:pPr marL="342900" lvl="0" indent="-342900">
              <a:lnSpc>
                <a:spcPct val="115000"/>
              </a:lnSpc>
              <a:spcAft>
                <a:spcPts val="1000"/>
              </a:spcAft>
              <a:buFont typeface="+mj-lt"/>
              <a:buAutoNum type="arabicPeriod"/>
            </a:pPr>
            <a:r>
              <a:rPr lang="en-GB" sz="2000" dirty="0">
                <a:effectLst/>
                <a:latin typeface="+mn-lt"/>
                <a:ea typeface="Calibri" panose="020F0502020204030204" pitchFamily="34" charset="0"/>
                <a:cs typeface="Times New Roman" panose="02020603050405020304" pitchFamily="18" charset="0"/>
              </a:rPr>
              <a:t>Effective management of risk</a:t>
            </a:r>
          </a:p>
          <a:p>
            <a:pPr marL="342900" lvl="0" indent="-342900">
              <a:lnSpc>
                <a:spcPct val="115000"/>
              </a:lnSpc>
              <a:spcAft>
                <a:spcPts val="1000"/>
              </a:spcAft>
              <a:buFont typeface="+mj-lt"/>
              <a:buAutoNum type="arabicPeriod"/>
            </a:pPr>
            <a:r>
              <a:rPr lang="en-GB" sz="2000" dirty="0">
                <a:effectLst/>
                <a:latin typeface="+mn-lt"/>
                <a:ea typeface="Calibri" panose="020F0502020204030204" pitchFamily="34" charset="0"/>
                <a:cs typeface="Times New Roman" panose="02020603050405020304" pitchFamily="18" charset="0"/>
              </a:rPr>
              <a:t>Improved engagement and coproduction with CYP</a:t>
            </a:r>
          </a:p>
          <a:p>
            <a:pPr marL="342900" lvl="0" indent="-342900">
              <a:lnSpc>
                <a:spcPct val="115000"/>
              </a:lnSpc>
              <a:spcAft>
                <a:spcPts val="1000"/>
              </a:spcAft>
              <a:buFont typeface="+mj-lt"/>
              <a:buAutoNum type="arabicPeriod"/>
            </a:pPr>
            <a:r>
              <a:rPr lang="en-GB" sz="2000" dirty="0">
                <a:effectLst/>
                <a:latin typeface="+mn-lt"/>
                <a:ea typeface="Calibri" panose="020F0502020204030204" pitchFamily="34" charset="0"/>
                <a:cs typeface="Times New Roman" panose="02020603050405020304" pitchFamily="18" charset="0"/>
              </a:rPr>
              <a:t>Workforce Development</a:t>
            </a:r>
          </a:p>
          <a:p>
            <a:pPr marL="0" indent="0">
              <a:buNone/>
            </a:pPr>
            <a:endParaRPr lang="en-GB" sz="2000" dirty="0">
              <a:solidFill>
                <a:schemeClr val="tx2"/>
              </a:solidFill>
            </a:endParaRPr>
          </a:p>
          <a:p>
            <a:pPr marL="0" indent="0">
              <a:buNone/>
            </a:pPr>
            <a:endParaRPr lang="en-GB" sz="2000" dirty="0">
              <a:solidFill>
                <a:schemeClr val="tx2"/>
              </a:solidFill>
            </a:endParaRPr>
          </a:p>
          <a:p>
            <a:endParaRPr lang="en-GB" sz="2000" dirty="0">
              <a:solidFill>
                <a:schemeClr val="tx2"/>
              </a:solidFill>
            </a:endParaRPr>
          </a:p>
          <a:p>
            <a:endParaRPr lang="en-GB" sz="1100" dirty="0">
              <a:solidFill>
                <a:schemeClr val="tx2"/>
              </a:solidFill>
            </a:endParaRPr>
          </a:p>
        </p:txBody>
      </p:sp>
      <p:pic>
        <p:nvPicPr>
          <p:cNvPr id="4" name="Picture 3">
            <a:extLst>
              <a:ext uri="{FF2B5EF4-FFF2-40B4-BE49-F238E27FC236}">
                <a16:creationId xmlns:a16="http://schemas.microsoft.com/office/drawing/2014/main" xmlns="" id="{A9C9CD4D-4670-4AE5-AC9F-FD91A0B66088}"/>
              </a:ext>
            </a:extLst>
          </p:cNvPr>
          <p:cNvPicPr>
            <a:picLocks noChangeAspect="1"/>
          </p:cNvPicPr>
          <p:nvPr/>
        </p:nvPicPr>
        <p:blipFill>
          <a:blip r:embed="rId2"/>
          <a:stretch>
            <a:fillRect/>
          </a:stretch>
        </p:blipFill>
        <p:spPr>
          <a:xfrm>
            <a:off x="15150" y="6153822"/>
            <a:ext cx="3310415" cy="695004"/>
          </a:xfrm>
          <a:prstGeom prst="rect">
            <a:avLst/>
          </a:prstGeom>
        </p:spPr>
      </p:pic>
    </p:spTree>
    <p:extLst>
      <p:ext uri="{BB962C8B-B14F-4D97-AF65-F5344CB8AC3E}">
        <p14:creationId xmlns:p14="http://schemas.microsoft.com/office/powerpoint/2010/main" val="1223410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358929" y="233680"/>
            <a:ext cx="5528311" cy="5947665"/>
          </a:xfrm>
        </p:spPr>
        <p:txBody>
          <a:bodyPr anchor="ctr">
            <a:noAutofit/>
          </a:bodyPr>
          <a:lstStyle/>
          <a:p>
            <a:pPr lvl="0">
              <a:lnSpc>
                <a:spcPct val="115000"/>
              </a:lnSpc>
              <a:spcAft>
                <a:spcPts val="1000"/>
              </a:spcAft>
            </a:pP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3600" dirty="0">
                <a:solidFill>
                  <a:schemeClr val="bg1"/>
                </a:solidFill>
                <a:latin typeface="+mj-lt"/>
              </a:rPr>
              <a:t>Achieving our priorities on:</a:t>
            </a:r>
            <a:br>
              <a:rPr lang="en-GB" sz="3600" dirty="0">
                <a:solidFill>
                  <a:schemeClr val="bg1"/>
                </a:solidFill>
                <a:latin typeface="+mj-lt"/>
              </a:rPr>
            </a:br>
            <a:r>
              <a:rPr lang="en-GB" sz="3200" dirty="0">
                <a:solidFill>
                  <a:schemeClr val="bg1"/>
                </a:solidFill>
                <a:latin typeface="+mj-lt"/>
              </a:rPr>
              <a:t/>
            </a:r>
            <a:br>
              <a:rPr lang="en-GB" sz="3200" dirty="0">
                <a:solidFill>
                  <a:schemeClr val="bg1"/>
                </a:solidFill>
                <a:latin typeface="+mj-lt"/>
              </a:rPr>
            </a:br>
            <a:r>
              <a:rPr lang="en-GB" sz="3200" dirty="0">
                <a:solidFill>
                  <a:schemeClr val="bg1"/>
                </a:solidFill>
                <a:latin typeface="+mj-lt"/>
              </a:rPr>
              <a:t> Improved prevention and early intervention to help people stay healthy and reduce demand on clinical services</a:t>
            </a:r>
            <a:br>
              <a:rPr lang="en-GB" sz="3200" dirty="0">
                <a:solidFill>
                  <a:schemeClr val="bg1"/>
                </a:solidFill>
                <a:latin typeface="+mj-lt"/>
              </a:rPr>
            </a:b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4800" dirty="0">
                <a:solidFill>
                  <a:schemeClr val="bg1"/>
                </a:solidFill>
              </a:rPr>
              <a:t/>
            </a:r>
            <a:br>
              <a:rPr lang="en-GB" sz="4800" dirty="0">
                <a:solidFill>
                  <a:schemeClr val="bg1"/>
                </a:solidFill>
              </a:rPr>
            </a:br>
            <a:endParaRPr lang="en-GB" sz="4800" dirty="0">
              <a:solidFill>
                <a:schemeClr val="bg1"/>
              </a:solidFill>
            </a:endParaRP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016917" y="-114300"/>
            <a:ext cx="6147437" cy="7058025"/>
          </a:xfrm>
        </p:spPr>
        <p:txBody>
          <a:bodyPr anchor="ctr">
            <a:normAutofit lnSpcReduction="10000"/>
          </a:bodyPr>
          <a:lstStyle/>
          <a:p>
            <a:endParaRPr lang="en-GB" sz="1600" dirty="0">
              <a:solidFill>
                <a:schemeClr val="tx2"/>
              </a:solidFill>
            </a:endParaRPr>
          </a:p>
          <a:p>
            <a:r>
              <a:rPr lang="en-GB" sz="2400" dirty="0">
                <a:solidFill>
                  <a:schemeClr val="tx2"/>
                </a:solidFill>
              </a:rPr>
              <a:t>Improved access to self-care resources and service information for CYP and Families </a:t>
            </a:r>
          </a:p>
          <a:p>
            <a:r>
              <a:rPr lang="en-GB" sz="2400" dirty="0">
                <a:solidFill>
                  <a:schemeClr val="tx2"/>
                </a:solidFill>
              </a:rPr>
              <a:t>Work with partners at place to ensure new and established Mental Health Support Teams in Schools are developed, mobilised, and delivered effectively and meet local need</a:t>
            </a:r>
          </a:p>
          <a:p>
            <a:r>
              <a:rPr lang="en-GB" sz="2400" dirty="0">
                <a:solidFill>
                  <a:schemeClr val="tx2"/>
                </a:solidFill>
              </a:rPr>
              <a:t>Review and further develop effective early intervention pathways/services to address key CYP MH issues at the earliest opportunity through effective support for lower-level mental health presentations and reduce escalation/crisis. </a:t>
            </a:r>
          </a:p>
          <a:p>
            <a:r>
              <a:rPr lang="en-GB" sz="2400" dirty="0">
                <a:solidFill>
                  <a:schemeClr val="tx2"/>
                </a:solidFill>
              </a:rPr>
              <a:t>Increase and improve the training and awareness for all professional working with CYP to support them to identify and intervene to address key mental health issues at the earliest opportunity</a:t>
            </a:r>
            <a:endParaRPr lang="en-GB" sz="1100" dirty="0">
              <a:solidFill>
                <a:schemeClr val="tx2"/>
              </a:solidFill>
            </a:endParaRPr>
          </a:p>
        </p:txBody>
      </p:sp>
      <p:pic>
        <p:nvPicPr>
          <p:cNvPr id="4" name="Picture 3">
            <a:extLst>
              <a:ext uri="{FF2B5EF4-FFF2-40B4-BE49-F238E27FC236}">
                <a16:creationId xmlns:a16="http://schemas.microsoft.com/office/drawing/2014/main" xmlns="" id="{276CF674-ABFA-4EB6-A5DE-DF8D6B58B8C1}"/>
              </a:ext>
            </a:extLst>
          </p:cNvPr>
          <p:cNvPicPr>
            <a:picLocks noChangeAspect="1"/>
          </p:cNvPicPr>
          <p:nvPr/>
        </p:nvPicPr>
        <p:blipFill>
          <a:blip r:embed="rId2"/>
          <a:stretch>
            <a:fillRect/>
          </a:stretch>
        </p:blipFill>
        <p:spPr>
          <a:xfrm>
            <a:off x="0" y="6162996"/>
            <a:ext cx="3310415" cy="695004"/>
          </a:xfrm>
          <a:prstGeom prst="rect">
            <a:avLst/>
          </a:prstGeom>
        </p:spPr>
      </p:pic>
    </p:spTree>
    <p:extLst>
      <p:ext uri="{BB962C8B-B14F-4D97-AF65-F5344CB8AC3E}">
        <p14:creationId xmlns:p14="http://schemas.microsoft.com/office/powerpoint/2010/main" val="126267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358929" y="233680"/>
            <a:ext cx="5528311" cy="5947665"/>
          </a:xfrm>
        </p:spPr>
        <p:txBody>
          <a:bodyPr anchor="ctr">
            <a:noAutofit/>
          </a:bodyPr>
          <a:lstStyle/>
          <a:p>
            <a:pPr lvl="0">
              <a:lnSpc>
                <a:spcPct val="115000"/>
              </a:lnSpc>
              <a:spcAft>
                <a:spcPts val="1000"/>
              </a:spcAft>
            </a:pP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2000" dirty="0">
                <a:solidFill>
                  <a:schemeClr val="bg1"/>
                </a:solidFill>
                <a:latin typeface="+mj-lt"/>
              </a:rPr>
              <a:t/>
            </a:r>
            <a:br>
              <a:rPr lang="en-GB" sz="2000" dirty="0">
                <a:solidFill>
                  <a:schemeClr val="bg1"/>
                </a:solidFill>
                <a:latin typeface="+mj-lt"/>
              </a:rPr>
            </a:br>
            <a:r>
              <a:rPr lang="en-GB" sz="3600" dirty="0">
                <a:solidFill>
                  <a:schemeClr val="bg1"/>
                </a:solidFill>
                <a:latin typeface="+mj-lt"/>
              </a:rPr>
              <a:t>Achieving our priorities on:</a:t>
            </a:r>
            <a:br>
              <a:rPr lang="en-GB" sz="3600" dirty="0">
                <a:solidFill>
                  <a:schemeClr val="bg1"/>
                </a:solidFill>
                <a:latin typeface="+mj-lt"/>
              </a:rPr>
            </a:br>
            <a:r>
              <a:rPr lang="en-GB" sz="3200" dirty="0">
                <a:solidFill>
                  <a:schemeClr val="bg1"/>
                </a:solidFill>
                <a:latin typeface="+mj-lt"/>
              </a:rPr>
              <a:t/>
            </a:r>
            <a:br>
              <a:rPr lang="en-GB" sz="3200" dirty="0">
                <a:solidFill>
                  <a:schemeClr val="bg1"/>
                </a:solidFill>
                <a:latin typeface="+mj-lt"/>
              </a:rPr>
            </a:br>
            <a:r>
              <a:rPr lang="en-GB" sz="3200" dirty="0">
                <a:solidFill>
                  <a:schemeClr val="bg1"/>
                </a:solidFill>
                <a:latin typeface="+mj-lt"/>
              </a:rPr>
              <a:t> </a:t>
            </a: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solidFill>
                  <a:schemeClr val="bg1"/>
                </a:solidFill>
                <a:effectLst/>
                <a:latin typeface="+mj-lt"/>
                <a:ea typeface="Calibri" panose="020F0502020204030204" pitchFamily="34" charset="0"/>
                <a:cs typeface="Times New Roman" panose="02020603050405020304" pitchFamily="18" charset="0"/>
              </a:rPr>
              <a:t>Improved/Expanded access to Mental Health services for those who need them</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effectLst/>
                <a:latin typeface="+mj-lt"/>
                <a:ea typeface="Calibri" panose="020F0502020204030204" pitchFamily="34" charset="0"/>
                <a:cs typeface="Times New Roman" panose="02020603050405020304" pitchFamily="18" charset="0"/>
              </a:rPr>
              <a:t/>
            </a:r>
            <a:br>
              <a:rPr lang="en-GB" sz="3200" dirty="0">
                <a:effectLst/>
                <a:latin typeface="+mj-lt"/>
                <a:ea typeface="Calibri" panose="020F0502020204030204" pitchFamily="34" charset="0"/>
                <a:cs typeface="Times New Roman" panose="02020603050405020304" pitchFamily="18" charset="0"/>
              </a:rPr>
            </a:br>
            <a:r>
              <a:rPr lang="en-GB" sz="3200" dirty="0">
                <a:solidFill>
                  <a:schemeClr val="bg1"/>
                </a:solidFill>
                <a:latin typeface="+mj-lt"/>
              </a:rPr>
              <a:t/>
            </a:r>
            <a:br>
              <a:rPr lang="en-GB" sz="3200" dirty="0">
                <a:solidFill>
                  <a:schemeClr val="bg1"/>
                </a:solidFill>
                <a:latin typeface="+mj-lt"/>
              </a:rPr>
            </a:br>
            <a:r>
              <a:rPr lang="en-GB" sz="4800" dirty="0">
                <a:solidFill>
                  <a:schemeClr val="bg1"/>
                </a:solidFill>
              </a:rPr>
              <a:t/>
            </a:r>
            <a:br>
              <a:rPr lang="en-GB" sz="4800" dirty="0">
                <a:solidFill>
                  <a:schemeClr val="bg1"/>
                </a:solidFill>
              </a:rPr>
            </a:br>
            <a:endParaRPr lang="en-GB" sz="4800" dirty="0">
              <a:solidFill>
                <a:schemeClr val="bg1"/>
              </a:solidFill>
            </a:endParaRP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016917" y="-114300"/>
            <a:ext cx="6147437" cy="7058025"/>
          </a:xfrm>
        </p:spPr>
        <p:txBody>
          <a:bodyPr anchor="ctr">
            <a:normAutofit fontScale="62500" lnSpcReduction="20000"/>
          </a:bodyPr>
          <a:lstStyle/>
          <a:p>
            <a:endParaRPr lang="en-GB" sz="1600" dirty="0">
              <a:solidFill>
                <a:schemeClr val="tx2"/>
              </a:solidFill>
            </a:endParaRPr>
          </a:p>
          <a:p>
            <a:r>
              <a:rPr lang="en-GB" sz="2600" dirty="0">
                <a:solidFill>
                  <a:schemeClr val="tx2"/>
                </a:solidFill>
              </a:rPr>
              <a:t>Build on work at place to further embed the Thrive Framework across partnerships in Partnership with Anna Freud Centre</a:t>
            </a:r>
          </a:p>
          <a:p>
            <a:r>
              <a:rPr lang="en-GB" sz="2600" dirty="0">
                <a:solidFill>
                  <a:schemeClr val="tx2"/>
                </a:solidFill>
              </a:rPr>
              <a:t>Improved clarity of thresholds/pathways for professionals as well as CYP and parents/carers – graduated response for support and development of consistent no wrong door model</a:t>
            </a:r>
          </a:p>
          <a:p>
            <a:r>
              <a:rPr lang="en-GB" sz="2600" dirty="0">
                <a:solidFill>
                  <a:schemeClr val="tx2"/>
                </a:solidFill>
              </a:rPr>
              <a:t>Improve pathways/access for vulnerable children and young people e.g., CYP who are looked after, edge of care or have social care involvement, care leavers, in Youth justice service or at risk of homelessness (aged 16-18)</a:t>
            </a:r>
          </a:p>
          <a:p>
            <a:r>
              <a:rPr lang="en-GB" sz="2600" dirty="0">
                <a:solidFill>
                  <a:schemeClr val="tx2"/>
                </a:solidFill>
              </a:rPr>
              <a:t>Improved access to family therapy</a:t>
            </a:r>
          </a:p>
          <a:p>
            <a:r>
              <a:rPr lang="en-GB" sz="2600" dirty="0">
                <a:solidFill>
                  <a:schemeClr val="tx2"/>
                </a:solidFill>
              </a:rPr>
              <a:t>Establish Task and Finish Group to improve processes to ensure seamless transition from CYP to adult services – needs led not age led</a:t>
            </a:r>
          </a:p>
          <a:p>
            <a:r>
              <a:rPr lang="en-GB" sz="2600" dirty="0">
                <a:solidFill>
                  <a:schemeClr val="tx2"/>
                </a:solidFill>
              </a:rPr>
              <a:t>Establish CYPMH Primary Care Integration Pilot to test and support improved service integration, care navigation and access to appropriate mental health support for CYP presenting at primary care settings</a:t>
            </a:r>
          </a:p>
          <a:p>
            <a:r>
              <a:rPr lang="en-GB" sz="2600" dirty="0">
                <a:solidFill>
                  <a:schemeClr val="tx2"/>
                </a:solidFill>
              </a:rPr>
              <a:t>Development of CYP data dashboard - Develop and embed routine performance reporting from place-based providers which builds on the current LTP performance targets to provide a clear picture of successes and challenges by service and by pathway including outputs, outcomes and waiting times</a:t>
            </a:r>
          </a:p>
          <a:p>
            <a:r>
              <a:rPr lang="en-GB" sz="2600" dirty="0">
                <a:solidFill>
                  <a:schemeClr val="tx2"/>
                </a:solidFill>
              </a:rPr>
              <a:t>Digital scoping - Scoping alternatives to face-to-face models of support to provide a blended offer moving forward building on the learning from the pandemics. This includes consultation and engagement with CYP and families.</a:t>
            </a:r>
          </a:p>
        </p:txBody>
      </p:sp>
      <p:pic>
        <p:nvPicPr>
          <p:cNvPr id="4" name="Picture 3">
            <a:extLst>
              <a:ext uri="{FF2B5EF4-FFF2-40B4-BE49-F238E27FC236}">
                <a16:creationId xmlns:a16="http://schemas.microsoft.com/office/drawing/2014/main" xmlns="" id="{4A0C67BC-0DA3-4DC2-A2E3-A094DCAA1336}"/>
              </a:ext>
            </a:extLst>
          </p:cNvPr>
          <p:cNvPicPr>
            <a:picLocks noChangeAspect="1"/>
          </p:cNvPicPr>
          <p:nvPr/>
        </p:nvPicPr>
        <p:blipFill>
          <a:blip r:embed="rId2"/>
          <a:stretch>
            <a:fillRect/>
          </a:stretch>
        </p:blipFill>
        <p:spPr>
          <a:xfrm>
            <a:off x="-60016" y="6153822"/>
            <a:ext cx="3310415" cy="695004"/>
          </a:xfrm>
          <a:prstGeom prst="rect">
            <a:avLst/>
          </a:prstGeom>
        </p:spPr>
      </p:pic>
    </p:spTree>
    <p:extLst>
      <p:ext uri="{BB962C8B-B14F-4D97-AF65-F5344CB8AC3E}">
        <p14:creationId xmlns:p14="http://schemas.microsoft.com/office/powerpoint/2010/main" val="20478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5" y="233680"/>
            <a:ext cx="5100855" cy="5947665"/>
          </a:xfrm>
        </p:spPr>
        <p:txBody>
          <a:bodyPr anchor="ctr">
            <a:noAutofit/>
          </a:bodyPr>
          <a:lstStyle/>
          <a:p>
            <a:r>
              <a:rPr lang="en-GB" sz="4800" dirty="0">
                <a:solidFill>
                  <a:schemeClr val="bg1"/>
                </a:solidFill>
              </a:rPr>
              <a:t/>
            </a:r>
            <a:br>
              <a:rPr lang="en-GB" sz="4800" dirty="0">
                <a:solidFill>
                  <a:schemeClr val="bg1"/>
                </a:solidFill>
              </a:rPr>
            </a:br>
            <a:r>
              <a:rPr lang="en-GB" sz="4800" dirty="0">
                <a:solidFill>
                  <a:schemeClr val="bg1"/>
                </a:solidFill>
              </a:rPr>
              <a:t/>
            </a:r>
            <a:br>
              <a:rPr lang="en-GB" sz="4800" dirty="0">
                <a:solidFill>
                  <a:schemeClr val="bg1"/>
                </a:solidFill>
              </a:rPr>
            </a:br>
            <a:r>
              <a:rPr lang="en-GB" sz="3600" dirty="0">
                <a:solidFill>
                  <a:schemeClr val="bg1"/>
                </a:solidFill>
                <a:latin typeface="+mj-lt"/>
              </a:rPr>
              <a:t>Achieving our priorities on:</a:t>
            </a:r>
            <a:br>
              <a:rPr lang="en-GB" sz="3600" dirty="0">
                <a:solidFill>
                  <a:schemeClr val="bg1"/>
                </a:solidFill>
                <a:latin typeface="+mj-lt"/>
              </a:rPr>
            </a:b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solidFill>
                  <a:schemeClr val="bg1"/>
                </a:solidFill>
                <a:effectLst/>
                <a:latin typeface="+mj-lt"/>
                <a:ea typeface="Calibri" panose="020F0502020204030204" pitchFamily="34" charset="0"/>
                <a:cs typeface="Times New Roman" panose="02020603050405020304" pitchFamily="18" charset="0"/>
              </a:rPr>
              <a:t/>
            </a:r>
            <a:br>
              <a:rPr lang="en-GB" sz="3200" dirty="0">
                <a:solidFill>
                  <a:schemeClr val="bg1"/>
                </a:solidFill>
                <a:effectLst/>
                <a:latin typeface="+mj-lt"/>
                <a:ea typeface="Calibri" panose="020F0502020204030204" pitchFamily="34" charset="0"/>
                <a:cs typeface="Times New Roman" panose="02020603050405020304" pitchFamily="18" charset="0"/>
              </a:rPr>
            </a:br>
            <a:r>
              <a:rPr lang="en-GB" sz="3200" dirty="0">
                <a:solidFill>
                  <a:schemeClr val="bg1"/>
                </a:solidFill>
                <a:effectLst/>
                <a:latin typeface="+mj-lt"/>
                <a:ea typeface="Calibri" panose="020F0502020204030204" pitchFamily="34" charset="0"/>
                <a:cs typeface="Times New Roman" panose="02020603050405020304" pitchFamily="18" charset="0"/>
              </a:rPr>
              <a:t>Effective management of risk</a:t>
            </a:r>
            <a:r>
              <a:rPr lang="en-GB" sz="3200" dirty="0">
                <a:effectLst/>
                <a:latin typeface="+mj-lt"/>
                <a:ea typeface="Calibri" panose="020F0502020204030204" pitchFamily="34" charset="0"/>
                <a:cs typeface="Times New Roman" panose="02020603050405020304" pitchFamily="18" charset="0"/>
              </a:rPr>
              <a:t/>
            </a:r>
            <a:br>
              <a:rPr lang="en-GB" sz="3200" dirty="0">
                <a:effectLst/>
                <a:latin typeface="+mj-lt"/>
                <a:ea typeface="Calibri" panose="020F0502020204030204" pitchFamily="34" charset="0"/>
                <a:cs typeface="Times New Roman" panose="02020603050405020304" pitchFamily="18" charset="0"/>
              </a:rPr>
            </a:br>
            <a:r>
              <a:rPr lang="en-GB" sz="4800" dirty="0">
                <a:solidFill>
                  <a:schemeClr val="bg1"/>
                </a:solidFill>
              </a:rPr>
              <a:t/>
            </a:r>
            <a:br>
              <a:rPr lang="en-GB" sz="4800" dirty="0">
                <a:solidFill>
                  <a:schemeClr val="bg1"/>
                </a:solidFill>
              </a:rPr>
            </a:br>
            <a:endParaRPr lang="en-GB" sz="4800" dirty="0">
              <a:solidFill>
                <a:schemeClr val="bg1"/>
              </a:solidFill>
            </a:endParaRP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016917" y="233680"/>
            <a:ext cx="6147437" cy="6710045"/>
          </a:xfrm>
        </p:spPr>
        <p:txBody>
          <a:bodyPr anchor="ctr">
            <a:normAutofit/>
          </a:bodyPr>
          <a:lstStyle/>
          <a:p>
            <a:r>
              <a:rPr lang="en-GB" sz="2400" dirty="0">
                <a:solidFill>
                  <a:schemeClr val="tx2"/>
                </a:solidFill>
              </a:rPr>
              <a:t>Develop a suicide prevention pathway for CYP including support in escalating cases of self-harm or suicidal ideation or following a suicide attempt. </a:t>
            </a:r>
          </a:p>
          <a:p>
            <a:r>
              <a:rPr lang="en-GB" sz="2400" dirty="0">
                <a:solidFill>
                  <a:schemeClr val="tx2"/>
                </a:solidFill>
              </a:rPr>
              <a:t>Review of the step-down arrangements from Crisis particularly after serious self-harm or risk of suicide</a:t>
            </a:r>
          </a:p>
          <a:p>
            <a:r>
              <a:rPr lang="en-GB" sz="2400" dirty="0">
                <a:solidFill>
                  <a:schemeClr val="tx2"/>
                </a:solidFill>
              </a:rPr>
              <a:t>Improved and consistent offer of Intensive home treatment across the ICS</a:t>
            </a:r>
          </a:p>
          <a:p>
            <a:r>
              <a:rPr lang="en-GB" sz="2400" dirty="0">
                <a:solidFill>
                  <a:schemeClr val="tx2"/>
                </a:solidFill>
              </a:rPr>
              <a:t>Task and Finish group established to prevent admission to inpatient units (where possible) and prevent delayed discharge.</a:t>
            </a:r>
          </a:p>
          <a:p>
            <a:r>
              <a:rPr lang="en-GB" sz="2400" dirty="0">
                <a:solidFill>
                  <a:schemeClr val="tx2"/>
                </a:solidFill>
              </a:rPr>
              <a:t>Coordinate the development of a forward plan to reduce CYP admission to acute paediatric wards for Mental Health issues to implement effective solutions to address the needs and challenges </a:t>
            </a:r>
          </a:p>
          <a:p>
            <a:endParaRPr lang="en-GB" sz="2400" dirty="0">
              <a:solidFill>
                <a:schemeClr val="tx2"/>
              </a:solidFill>
            </a:endParaRPr>
          </a:p>
          <a:p>
            <a:endParaRPr lang="en-GB" sz="1100" dirty="0">
              <a:solidFill>
                <a:schemeClr val="tx2"/>
              </a:solidFill>
            </a:endParaRPr>
          </a:p>
        </p:txBody>
      </p:sp>
      <p:pic>
        <p:nvPicPr>
          <p:cNvPr id="4" name="Picture 3">
            <a:extLst>
              <a:ext uri="{FF2B5EF4-FFF2-40B4-BE49-F238E27FC236}">
                <a16:creationId xmlns:a16="http://schemas.microsoft.com/office/drawing/2014/main" xmlns="" id="{DF4F650C-8B79-413E-B87B-4A26A279A5E0}"/>
              </a:ext>
            </a:extLst>
          </p:cNvPr>
          <p:cNvPicPr>
            <a:picLocks noChangeAspect="1"/>
          </p:cNvPicPr>
          <p:nvPr/>
        </p:nvPicPr>
        <p:blipFill>
          <a:blip r:embed="rId2"/>
          <a:stretch>
            <a:fillRect/>
          </a:stretch>
        </p:blipFill>
        <p:spPr>
          <a:xfrm>
            <a:off x="-1527" y="6172171"/>
            <a:ext cx="3310415" cy="695004"/>
          </a:xfrm>
          <a:prstGeom prst="rect">
            <a:avLst/>
          </a:prstGeom>
        </p:spPr>
      </p:pic>
    </p:spTree>
    <p:extLst>
      <p:ext uri="{BB962C8B-B14F-4D97-AF65-F5344CB8AC3E}">
        <p14:creationId xmlns:p14="http://schemas.microsoft.com/office/powerpoint/2010/main" val="67482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5" y="841248"/>
            <a:ext cx="5129600" cy="5340097"/>
          </a:xfrm>
        </p:spPr>
        <p:txBody>
          <a:bodyPr anchor="ctr">
            <a:normAutofit/>
          </a:bodyPr>
          <a:lstStyle/>
          <a:p>
            <a:r>
              <a:rPr lang="en-GB" sz="4000" dirty="0">
                <a:solidFill>
                  <a:schemeClr val="bg1"/>
                </a:solidFill>
                <a:latin typeface="+mj-lt"/>
              </a:rPr>
              <a:t>Achieving our priorities on:</a:t>
            </a:r>
            <a:br>
              <a:rPr lang="en-GB" sz="4000" dirty="0">
                <a:solidFill>
                  <a:schemeClr val="bg1"/>
                </a:solidFill>
                <a:latin typeface="+mj-lt"/>
              </a:rPr>
            </a:br>
            <a:r>
              <a:rPr lang="en-GB" sz="4000" dirty="0">
                <a:solidFill>
                  <a:schemeClr val="bg1"/>
                </a:solidFill>
                <a:latin typeface="+mj-lt"/>
              </a:rPr>
              <a:t/>
            </a:r>
            <a:br>
              <a:rPr lang="en-GB" sz="4000" dirty="0">
                <a:solidFill>
                  <a:schemeClr val="bg1"/>
                </a:solidFill>
                <a:latin typeface="+mj-lt"/>
              </a:rPr>
            </a:br>
            <a:r>
              <a:rPr lang="en-GB" sz="4000" dirty="0">
                <a:solidFill>
                  <a:schemeClr val="bg1"/>
                </a:solidFill>
                <a:latin typeface="+mj-lt"/>
              </a:rPr>
              <a:t> </a:t>
            </a:r>
            <a:r>
              <a:rPr lang="en-GB" sz="4000" dirty="0">
                <a:solidFill>
                  <a:schemeClr val="bg1"/>
                </a:solidFill>
                <a:effectLst/>
                <a:latin typeface="+mj-lt"/>
                <a:ea typeface="Calibri" panose="020F0502020204030204" pitchFamily="34" charset="0"/>
                <a:cs typeface="Times New Roman" panose="02020603050405020304" pitchFamily="18" charset="0"/>
              </a:rPr>
              <a:t>Systems Approach to Trauma Informed Care</a:t>
            </a:r>
            <a:r>
              <a:rPr lang="en-GB" sz="4800" dirty="0">
                <a:effectLst/>
                <a:latin typeface="+mn-lt"/>
                <a:ea typeface="Calibri" panose="020F0502020204030204" pitchFamily="34" charset="0"/>
                <a:cs typeface="Times New Roman" panose="02020603050405020304" pitchFamily="18" charset="0"/>
              </a:rPr>
              <a:t/>
            </a:r>
            <a:br>
              <a:rPr lang="en-GB" sz="4800" dirty="0">
                <a:effectLst/>
                <a:latin typeface="+mn-lt"/>
                <a:ea typeface="Calibri" panose="020F0502020204030204" pitchFamily="34" charset="0"/>
                <a:cs typeface="Times New Roman" panose="02020603050405020304" pitchFamily="18" charset="0"/>
              </a:rPr>
            </a:br>
            <a:r>
              <a:rPr lang="en-GB" sz="4800" dirty="0">
                <a:solidFill>
                  <a:schemeClr val="bg1"/>
                </a:solidFill>
              </a:rPr>
              <a:t/>
            </a:r>
            <a:br>
              <a:rPr lang="en-GB" sz="4800" dirty="0">
                <a:solidFill>
                  <a:schemeClr val="bg1"/>
                </a:solidFill>
              </a:rPr>
            </a:br>
            <a:endParaRPr lang="en-GB" sz="4800" dirty="0">
              <a:solidFill>
                <a:schemeClr val="bg1"/>
              </a:solidFill>
            </a:endParaRP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464410" y="841248"/>
            <a:ext cx="5504070" cy="6016751"/>
          </a:xfrm>
        </p:spPr>
        <p:txBody>
          <a:bodyPr anchor="ctr">
            <a:noAutofit/>
          </a:bodyPr>
          <a:lstStyle/>
          <a:p>
            <a:endParaRPr lang="en-GB" sz="2400" dirty="0">
              <a:latin typeface="+mj-lt"/>
            </a:endParaRPr>
          </a:p>
          <a:p>
            <a:r>
              <a:rPr lang="en-GB" sz="2000" dirty="0">
                <a:latin typeface="+mj-lt"/>
              </a:rPr>
              <a:t>ICS wide 10 year Strategy that builds on and compliments work at place</a:t>
            </a:r>
          </a:p>
          <a:p>
            <a:r>
              <a:rPr lang="en-GB" sz="2000" dirty="0">
                <a:latin typeface="+mj-lt"/>
              </a:rPr>
              <a:t>Development of Core Programme documents e.g., CYP TIC Strategy, Programme summary, KPI’s, Training audit and plan etc</a:t>
            </a:r>
          </a:p>
          <a:p>
            <a:r>
              <a:rPr lang="en-GB" sz="2000" dirty="0">
                <a:latin typeface="+mj-lt"/>
              </a:rPr>
              <a:t>Support across the system to organisations to embed Trauma Informed care across the system</a:t>
            </a:r>
          </a:p>
          <a:p>
            <a:r>
              <a:rPr lang="en-GB" sz="2000" dirty="0">
                <a:effectLst/>
                <a:latin typeface="+mj-lt"/>
                <a:ea typeface="Calibri" panose="020F0502020204030204" pitchFamily="34" charset="0"/>
                <a:cs typeface="Times New Roman" panose="02020603050405020304" pitchFamily="18" charset="0"/>
              </a:rPr>
              <a:t>Establish and </a:t>
            </a:r>
            <a:r>
              <a:rPr lang="en-GB" sz="2000" dirty="0" err="1">
                <a:effectLst/>
                <a:latin typeface="+mj-lt"/>
                <a:ea typeface="Calibri" panose="020F0502020204030204" pitchFamily="34" charset="0"/>
                <a:cs typeface="Times New Roman" panose="02020603050405020304" pitchFamily="18" charset="0"/>
              </a:rPr>
              <a:t>facilitiate</a:t>
            </a:r>
            <a:r>
              <a:rPr lang="en-GB" sz="2000" dirty="0">
                <a:effectLst/>
                <a:latin typeface="+mj-lt"/>
                <a:ea typeface="Calibri" panose="020F0502020204030204" pitchFamily="34" charset="0"/>
                <a:cs typeface="Times New Roman" panose="02020603050405020304" pitchFamily="18" charset="0"/>
              </a:rPr>
              <a:t> Communities of Practice to support systems change</a:t>
            </a:r>
          </a:p>
          <a:p>
            <a:r>
              <a:rPr lang="en-GB" sz="2000" dirty="0">
                <a:latin typeface="+mj-lt"/>
              </a:rPr>
              <a:t>Organisational Toolkit to support systems change</a:t>
            </a:r>
          </a:p>
          <a:p>
            <a:r>
              <a:rPr lang="en-GB" sz="2000" dirty="0">
                <a:effectLst/>
                <a:latin typeface="+mj-lt"/>
                <a:ea typeface="Calibri" panose="020F0502020204030204" pitchFamily="34" charset="0"/>
                <a:cs typeface="Times New Roman" panose="02020603050405020304" pitchFamily="18" charset="0"/>
              </a:rPr>
              <a:t>Establish a training plan which builds on and compliments training at place including a </a:t>
            </a:r>
            <a:r>
              <a:rPr lang="en-GB" sz="2000" dirty="0">
                <a:latin typeface="+mj-lt"/>
              </a:rPr>
              <a:t>Training audit </a:t>
            </a:r>
          </a:p>
          <a:p>
            <a:r>
              <a:rPr lang="en-GB" sz="2000" dirty="0">
                <a:latin typeface="+mj-lt"/>
              </a:rPr>
              <a:t>Place based Test and Learn pilots</a:t>
            </a:r>
          </a:p>
          <a:p>
            <a:endParaRPr lang="en-GB" sz="1600" dirty="0">
              <a:solidFill>
                <a:schemeClr val="tx2"/>
              </a:solidFill>
            </a:endParaRPr>
          </a:p>
          <a:p>
            <a:endParaRPr lang="en-GB" sz="1600" dirty="0">
              <a:solidFill>
                <a:schemeClr val="tx2"/>
              </a:solidFill>
            </a:endParaRPr>
          </a:p>
          <a:p>
            <a:pPr marL="0" indent="0">
              <a:buNone/>
            </a:pPr>
            <a:endParaRPr lang="en-GB" sz="1400" dirty="0">
              <a:solidFill>
                <a:schemeClr val="tx2"/>
              </a:solidFill>
            </a:endParaRPr>
          </a:p>
          <a:p>
            <a:pPr marL="0" indent="0">
              <a:buNone/>
            </a:pPr>
            <a:r>
              <a:rPr lang="en-GB" sz="1400" dirty="0">
                <a:solidFill>
                  <a:schemeClr val="tx2"/>
                </a:solidFill>
              </a:rPr>
              <a:t>	</a:t>
            </a:r>
          </a:p>
        </p:txBody>
      </p:sp>
      <p:pic>
        <p:nvPicPr>
          <p:cNvPr id="4" name="Picture 3">
            <a:extLst>
              <a:ext uri="{FF2B5EF4-FFF2-40B4-BE49-F238E27FC236}">
                <a16:creationId xmlns:a16="http://schemas.microsoft.com/office/drawing/2014/main" xmlns="" id="{E3DA9F0C-9AF0-4C82-8574-3EA8633A77B2}"/>
              </a:ext>
            </a:extLst>
          </p:cNvPr>
          <p:cNvPicPr>
            <a:picLocks noChangeAspect="1"/>
          </p:cNvPicPr>
          <p:nvPr/>
        </p:nvPicPr>
        <p:blipFill>
          <a:blip r:embed="rId2"/>
          <a:stretch>
            <a:fillRect/>
          </a:stretch>
        </p:blipFill>
        <p:spPr>
          <a:xfrm>
            <a:off x="-1527" y="6162995"/>
            <a:ext cx="3310415" cy="695004"/>
          </a:xfrm>
          <a:prstGeom prst="rect">
            <a:avLst/>
          </a:prstGeom>
        </p:spPr>
      </p:pic>
    </p:spTree>
    <p:extLst>
      <p:ext uri="{BB962C8B-B14F-4D97-AF65-F5344CB8AC3E}">
        <p14:creationId xmlns:p14="http://schemas.microsoft.com/office/powerpoint/2010/main" val="4200882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5" y="841248"/>
            <a:ext cx="5129600" cy="5340097"/>
          </a:xfrm>
        </p:spPr>
        <p:txBody>
          <a:bodyPr anchor="ctr">
            <a:noAutofit/>
          </a:bodyPr>
          <a:lstStyle/>
          <a:p>
            <a:pPr lvl="0">
              <a:lnSpc>
                <a:spcPct val="115000"/>
              </a:lnSpc>
              <a:spcAft>
                <a:spcPts val="1000"/>
              </a:spcAft>
            </a:pPr>
            <a:r>
              <a:rPr lang="en-GB" sz="3600" dirty="0">
                <a:solidFill>
                  <a:schemeClr val="bg1"/>
                </a:solidFill>
              </a:rPr>
              <a:t/>
            </a:r>
            <a:br>
              <a:rPr lang="en-GB" sz="3600" dirty="0">
                <a:solidFill>
                  <a:schemeClr val="bg1"/>
                </a:solidFill>
              </a:rPr>
            </a:br>
            <a:r>
              <a:rPr lang="en-GB" sz="3600" dirty="0">
                <a:solidFill>
                  <a:schemeClr val="bg1"/>
                </a:solidFill>
              </a:rPr>
              <a:t>Achieving our priorities on:</a:t>
            </a:r>
            <a:br>
              <a:rPr lang="en-GB" sz="3600" dirty="0">
                <a:solidFill>
                  <a:schemeClr val="bg1"/>
                </a:solidFill>
              </a:rPr>
            </a:br>
            <a:r>
              <a:rPr lang="en-GB" sz="3600" dirty="0">
                <a:solidFill>
                  <a:schemeClr val="bg1"/>
                </a:solidFill>
              </a:rPr>
              <a:t/>
            </a:r>
            <a:br>
              <a:rPr lang="en-GB" sz="3600" dirty="0">
                <a:solidFill>
                  <a:schemeClr val="bg1"/>
                </a:solidFill>
              </a:rPr>
            </a:br>
            <a:r>
              <a:rPr lang="en-GB" sz="3600" dirty="0">
                <a:solidFill>
                  <a:schemeClr val="bg1"/>
                </a:solidFill>
              </a:rPr>
              <a:t> </a:t>
            </a:r>
            <a:r>
              <a:rPr lang="en-GB" sz="3600" dirty="0">
                <a:solidFill>
                  <a:schemeClr val="bg1"/>
                </a:solidFill>
                <a:effectLst/>
                <a:latin typeface="+mn-lt"/>
                <a:ea typeface="Calibri" panose="020F0502020204030204" pitchFamily="34" charset="0"/>
                <a:cs typeface="Times New Roman" panose="02020603050405020304" pitchFamily="18" charset="0"/>
              </a:rPr>
              <a:t>Improved engagement and coproduction with CYP </a:t>
            </a:r>
            <a:br>
              <a:rPr lang="en-GB" sz="3600" dirty="0">
                <a:solidFill>
                  <a:schemeClr val="bg1"/>
                </a:solidFill>
                <a:effectLst/>
                <a:latin typeface="+mn-lt"/>
                <a:ea typeface="Calibri" panose="020F0502020204030204" pitchFamily="34" charset="0"/>
                <a:cs typeface="Times New Roman" panose="02020603050405020304" pitchFamily="18" charset="0"/>
              </a:rPr>
            </a:br>
            <a:r>
              <a:rPr lang="en-GB" sz="3600" dirty="0">
                <a:solidFill>
                  <a:schemeClr val="bg1"/>
                </a:solidFill>
                <a:effectLst/>
                <a:latin typeface="+mn-lt"/>
                <a:ea typeface="Calibri" panose="020F0502020204030204" pitchFamily="34" charset="0"/>
                <a:cs typeface="Times New Roman" panose="02020603050405020304" pitchFamily="18" charset="0"/>
              </a:rPr>
              <a:t/>
            </a:r>
            <a:br>
              <a:rPr lang="en-GB" sz="3600" dirty="0">
                <a:solidFill>
                  <a:schemeClr val="bg1"/>
                </a:solidFill>
                <a:effectLst/>
                <a:latin typeface="+mn-lt"/>
                <a:ea typeface="Calibri" panose="020F0502020204030204" pitchFamily="34" charset="0"/>
                <a:cs typeface="Times New Roman" panose="02020603050405020304" pitchFamily="18" charset="0"/>
              </a:rPr>
            </a:br>
            <a:r>
              <a:rPr lang="en-GB" sz="3600" dirty="0">
                <a:solidFill>
                  <a:schemeClr val="bg1"/>
                </a:solidFill>
                <a:effectLst/>
                <a:latin typeface="+mn-lt"/>
                <a:ea typeface="Calibri" panose="020F0502020204030204" pitchFamily="34" charset="0"/>
                <a:cs typeface="Times New Roman" panose="02020603050405020304" pitchFamily="18" charset="0"/>
              </a:rPr>
              <a:t/>
            </a:r>
            <a:br>
              <a:rPr lang="en-GB" sz="3600" dirty="0">
                <a:solidFill>
                  <a:schemeClr val="bg1"/>
                </a:solidFill>
                <a:effectLst/>
                <a:latin typeface="+mn-lt"/>
                <a:ea typeface="Calibri" panose="020F0502020204030204" pitchFamily="34" charset="0"/>
                <a:cs typeface="Times New Roman" panose="02020603050405020304" pitchFamily="18" charset="0"/>
              </a:rPr>
            </a:br>
            <a:r>
              <a:rPr lang="en-GB" sz="3600" dirty="0">
                <a:solidFill>
                  <a:schemeClr val="bg1"/>
                </a:solidFill>
              </a:rPr>
              <a:t/>
            </a:r>
            <a:br>
              <a:rPr lang="en-GB" sz="3600" dirty="0">
                <a:solidFill>
                  <a:schemeClr val="bg1"/>
                </a:solidFill>
              </a:rPr>
            </a:br>
            <a:endParaRPr lang="en-GB" sz="3600" dirty="0">
              <a:solidFill>
                <a:schemeClr val="bg1"/>
              </a:solidFill>
            </a:endParaRP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064235" y="0"/>
            <a:ext cx="6127765" cy="6857999"/>
          </a:xfrm>
        </p:spPr>
        <p:txBody>
          <a:bodyPr anchor="ctr">
            <a:normAutofit/>
          </a:bodyPr>
          <a:lstStyle/>
          <a:p>
            <a:pPr marL="0" indent="0">
              <a:buNone/>
            </a:pPr>
            <a:endParaRPr lang="en-GB" sz="1900" dirty="0">
              <a:latin typeface="+mj-lt"/>
            </a:endParaRPr>
          </a:p>
          <a:p>
            <a:r>
              <a:rPr lang="en-GB" sz="1800" dirty="0">
                <a:solidFill>
                  <a:schemeClr val="tx2"/>
                </a:solidFill>
              </a:rPr>
              <a:t>Establish a children and young people’s ICS wide engagement and co-production strategy and workplan for CYP Mental Health, which builds on and compliments existing place-based activity, to capture and measure the engagement of children and young people and the impact of this</a:t>
            </a:r>
          </a:p>
          <a:p>
            <a:r>
              <a:rPr lang="en-GB" sz="1800" dirty="0">
                <a:solidFill>
                  <a:schemeClr val="tx2"/>
                </a:solidFill>
              </a:rPr>
              <a:t>Implement and coordinate regular communities of practice/networks with place-based engagement and coproduction leads/workers across the ICS partners to ensure consistency of approach and peer to peer support and learning between services and partners.</a:t>
            </a:r>
          </a:p>
          <a:p>
            <a:r>
              <a:rPr lang="en-GB" sz="1800" dirty="0">
                <a:solidFill>
                  <a:schemeClr val="tx2"/>
                </a:solidFill>
              </a:rPr>
              <a:t>Provide consultancy, advice, and guidance to a wide range of place-based services and partners to support organisations to embed evidence-based practice to enable sustainability of delivery. This includes developing and sharing resources, skills, and knowledge across the ICS</a:t>
            </a:r>
          </a:p>
          <a:p>
            <a:r>
              <a:rPr lang="en-GB" sz="1800" dirty="0">
                <a:solidFill>
                  <a:schemeClr val="tx2"/>
                </a:solidFill>
              </a:rPr>
              <a:t>Recruit, train and support a team of young volunteers with lived experience from across the ICS geography, who will act as advisory groups to relevant steering groups, boards etc.	</a:t>
            </a:r>
          </a:p>
          <a:p>
            <a:pPr marL="0" indent="0">
              <a:buNone/>
            </a:pPr>
            <a:r>
              <a:rPr lang="en-GB" sz="1000" dirty="0">
                <a:solidFill>
                  <a:schemeClr val="tx2"/>
                </a:solidFill>
              </a:rPr>
              <a:t>	</a:t>
            </a:r>
          </a:p>
        </p:txBody>
      </p:sp>
      <p:pic>
        <p:nvPicPr>
          <p:cNvPr id="4" name="Picture 3">
            <a:extLst>
              <a:ext uri="{FF2B5EF4-FFF2-40B4-BE49-F238E27FC236}">
                <a16:creationId xmlns:a16="http://schemas.microsoft.com/office/drawing/2014/main" xmlns="" id="{E5966312-299B-44C7-A087-99A4EEAE4F79}"/>
              </a:ext>
            </a:extLst>
          </p:cNvPr>
          <p:cNvPicPr>
            <a:picLocks noChangeAspect="1"/>
          </p:cNvPicPr>
          <p:nvPr/>
        </p:nvPicPr>
        <p:blipFill>
          <a:blip r:embed="rId2"/>
          <a:stretch>
            <a:fillRect/>
          </a:stretch>
        </p:blipFill>
        <p:spPr>
          <a:xfrm>
            <a:off x="-3051" y="6162995"/>
            <a:ext cx="3310415" cy="695004"/>
          </a:xfrm>
          <a:prstGeom prst="rect">
            <a:avLst/>
          </a:prstGeom>
        </p:spPr>
      </p:pic>
    </p:spTree>
    <p:extLst>
      <p:ext uri="{BB962C8B-B14F-4D97-AF65-F5344CB8AC3E}">
        <p14:creationId xmlns:p14="http://schemas.microsoft.com/office/powerpoint/2010/main" val="1539588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Color Cover">
            <a:extLst>
              <a:ext uri="{FF2B5EF4-FFF2-40B4-BE49-F238E27FC236}">
                <a16:creationId xmlns:a16="http://schemas.microsoft.com/office/drawing/2014/main" xmlns="" id="{815925C2-A704-4D47-B1C1-3FCA52512E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3" name="Color Cover">
            <a:extLst>
              <a:ext uri="{FF2B5EF4-FFF2-40B4-BE49-F238E27FC236}">
                <a16:creationId xmlns:a16="http://schemas.microsoft.com/office/drawing/2014/main" xmlns="" id="{01D4315C-C23C-4FD3-98DF-08C29E2292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65" name="Group 64">
            <a:extLst>
              <a:ext uri="{FF2B5EF4-FFF2-40B4-BE49-F238E27FC236}">
                <a16:creationId xmlns:a16="http://schemas.microsoft.com/office/drawing/2014/main" xmlns="" id="{5E6B47BC-43FD-4C91-8BFF-B41B99A8A3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6064235" cy="6858000"/>
            <a:chOff x="651279" y="598259"/>
            <a:chExt cx="10889442" cy="5680742"/>
          </a:xfrm>
        </p:grpSpPr>
        <p:sp>
          <p:nvSpPr>
            <p:cNvPr id="66" name="Color">
              <a:extLst>
                <a:ext uri="{FF2B5EF4-FFF2-40B4-BE49-F238E27FC236}">
                  <a16:creationId xmlns:a16="http://schemas.microsoft.com/office/drawing/2014/main" xmlns="" id="{13038185-AC3C-4595-945F-25311424C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67" name="Color">
              <a:extLst>
                <a:ext uri="{FF2B5EF4-FFF2-40B4-BE49-F238E27FC236}">
                  <a16:creationId xmlns:a16="http://schemas.microsoft.com/office/drawing/2014/main" xmlns="" id="{75D51AA0-C095-4650-A361-B294320BFE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grpSp>
        <p:nvGrpSpPr>
          <p:cNvPr id="69" name="Group 68">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70" name="Freeform: Shape 69">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1" name="Freeform: Shape 70">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2" name="Freeform: Shape 71">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3" name="Freeform: Shape 72">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4" name="Freeform: Shape 73">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5" name="Freeform: Shape 74">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sp>
          <p:nvSpPr>
            <p:cNvPr id="76" name="Freeform: Shape 75">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en-US" dirty="0">
                <a:solidFill>
                  <a:prstClr val="white"/>
                </a:solidFill>
              </a:endParaRPr>
            </a:p>
          </p:txBody>
        </p:sp>
      </p:grpSp>
      <p:sp>
        <p:nvSpPr>
          <p:cNvPr id="2" name="Title 1">
            <a:extLst>
              <a:ext uri="{FF2B5EF4-FFF2-40B4-BE49-F238E27FC236}">
                <a16:creationId xmlns:a16="http://schemas.microsoft.com/office/drawing/2014/main" xmlns="" id="{BB958984-97B1-4ADB-99FF-D0C00B02D431}"/>
              </a:ext>
            </a:extLst>
          </p:cNvPr>
          <p:cNvSpPr>
            <a:spLocks noGrp="1"/>
          </p:cNvSpPr>
          <p:nvPr>
            <p:ph type="title"/>
          </p:nvPr>
        </p:nvSpPr>
        <p:spPr>
          <a:xfrm>
            <a:off x="786385" y="841248"/>
            <a:ext cx="5129600" cy="5340097"/>
          </a:xfrm>
        </p:spPr>
        <p:txBody>
          <a:bodyPr anchor="ctr">
            <a:noAutofit/>
          </a:bodyPr>
          <a:lstStyle/>
          <a:p>
            <a:pPr lvl="0">
              <a:lnSpc>
                <a:spcPct val="115000"/>
              </a:lnSpc>
              <a:spcAft>
                <a:spcPts val="1000"/>
              </a:spcAft>
            </a:pPr>
            <a:r>
              <a:rPr lang="en-GB" sz="3600" dirty="0">
                <a:solidFill>
                  <a:schemeClr val="bg1"/>
                </a:solidFill>
              </a:rPr>
              <a:t/>
            </a:r>
            <a:br>
              <a:rPr lang="en-GB" sz="3600" dirty="0">
                <a:solidFill>
                  <a:schemeClr val="bg1"/>
                </a:solidFill>
              </a:rPr>
            </a:br>
            <a:r>
              <a:rPr lang="en-GB" sz="3600" dirty="0">
                <a:solidFill>
                  <a:schemeClr val="bg1"/>
                </a:solidFill>
              </a:rPr>
              <a:t>Achieving our priorities on:</a:t>
            </a:r>
            <a:br>
              <a:rPr lang="en-GB" sz="3600" dirty="0">
                <a:solidFill>
                  <a:schemeClr val="bg1"/>
                </a:solidFill>
              </a:rPr>
            </a:br>
            <a:r>
              <a:rPr lang="en-GB" sz="3600" dirty="0">
                <a:solidFill>
                  <a:schemeClr val="bg1"/>
                </a:solidFill>
              </a:rPr>
              <a:t/>
            </a:r>
            <a:br>
              <a:rPr lang="en-GB" sz="3600" dirty="0">
                <a:solidFill>
                  <a:schemeClr val="bg1"/>
                </a:solidFill>
              </a:rPr>
            </a:br>
            <a:r>
              <a:rPr lang="en-GB" sz="3600" dirty="0">
                <a:solidFill>
                  <a:schemeClr val="bg1"/>
                </a:solidFill>
              </a:rPr>
              <a:t> </a:t>
            </a:r>
            <a:r>
              <a:rPr lang="en-GB" sz="3600" dirty="0">
                <a:solidFill>
                  <a:schemeClr val="bg1"/>
                </a:solidFill>
                <a:effectLst/>
                <a:latin typeface="+mn-lt"/>
                <a:ea typeface="Calibri" panose="020F0502020204030204" pitchFamily="34" charset="0"/>
                <a:cs typeface="Times New Roman" panose="02020603050405020304" pitchFamily="18" charset="0"/>
              </a:rPr>
              <a:t>Workforce Development</a:t>
            </a:r>
            <a:br>
              <a:rPr lang="en-GB" sz="3600" dirty="0">
                <a:solidFill>
                  <a:schemeClr val="bg1"/>
                </a:solidFill>
                <a:effectLst/>
                <a:latin typeface="+mn-lt"/>
                <a:ea typeface="Calibri" panose="020F0502020204030204" pitchFamily="34" charset="0"/>
                <a:cs typeface="Times New Roman" panose="02020603050405020304" pitchFamily="18" charset="0"/>
              </a:rPr>
            </a:br>
            <a:r>
              <a:rPr lang="en-GB" sz="3600" dirty="0">
                <a:solidFill>
                  <a:schemeClr val="bg1"/>
                </a:solidFill>
                <a:effectLst/>
                <a:latin typeface="+mn-lt"/>
                <a:ea typeface="Calibri" panose="020F0502020204030204" pitchFamily="34" charset="0"/>
                <a:cs typeface="Times New Roman" panose="02020603050405020304" pitchFamily="18" charset="0"/>
              </a:rPr>
              <a:t/>
            </a:r>
            <a:br>
              <a:rPr lang="en-GB" sz="3600" dirty="0">
                <a:solidFill>
                  <a:schemeClr val="bg1"/>
                </a:solidFill>
                <a:effectLst/>
                <a:latin typeface="+mn-lt"/>
                <a:ea typeface="Calibri" panose="020F0502020204030204" pitchFamily="34" charset="0"/>
                <a:cs typeface="Times New Roman" panose="02020603050405020304" pitchFamily="18" charset="0"/>
              </a:rPr>
            </a:br>
            <a:r>
              <a:rPr lang="en-GB" sz="3600" dirty="0">
                <a:solidFill>
                  <a:schemeClr val="bg1"/>
                </a:solidFill>
                <a:effectLst/>
                <a:latin typeface="+mn-lt"/>
                <a:ea typeface="Calibri" panose="020F0502020204030204" pitchFamily="34" charset="0"/>
                <a:cs typeface="Times New Roman" panose="02020603050405020304" pitchFamily="18" charset="0"/>
              </a:rPr>
              <a:t/>
            </a:r>
            <a:br>
              <a:rPr lang="en-GB" sz="3600" dirty="0">
                <a:solidFill>
                  <a:schemeClr val="bg1"/>
                </a:solidFill>
                <a:effectLst/>
                <a:latin typeface="+mn-lt"/>
                <a:ea typeface="Calibri" panose="020F0502020204030204" pitchFamily="34" charset="0"/>
                <a:cs typeface="Times New Roman" panose="02020603050405020304" pitchFamily="18" charset="0"/>
              </a:rPr>
            </a:br>
            <a:r>
              <a:rPr lang="en-GB" sz="3600" dirty="0">
                <a:solidFill>
                  <a:schemeClr val="bg1"/>
                </a:solidFill>
              </a:rPr>
              <a:t/>
            </a:r>
            <a:br>
              <a:rPr lang="en-GB" sz="3600" dirty="0">
                <a:solidFill>
                  <a:schemeClr val="bg1"/>
                </a:solidFill>
              </a:rPr>
            </a:br>
            <a:endParaRPr lang="en-GB" sz="3600" dirty="0">
              <a:solidFill>
                <a:schemeClr val="bg1"/>
              </a:solidFill>
            </a:endParaRPr>
          </a:p>
        </p:txBody>
      </p:sp>
      <p:sp>
        <p:nvSpPr>
          <p:cNvPr id="3" name="Content Placeholder 2">
            <a:extLst>
              <a:ext uri="{FF2B5EF4-FFF2-40B4-BE49-F238E27FC236}">
                <a16:creationId xmlns:a16="http://schemas.microsoft.com/office/drawing/2014/main" xmlns="" id="{17E39562-C72D-4EBD-9198-84915C87DBFB}"/>
              </a:ext>
            </a:extLst>
          </p:cNvPr>
          <p:cNvSpPr>
            <a:spLocks noGrp="1"/>
          </p:cNvSpPr>
          <p:nvPr>
            <p:ph idx="1"/>
          </p:nvPr>
        </p:nvSpPr>
        <p:spPr>
          <a:xfrm>
            <a:off x="6064235" y="0"/>
            <a:ext cx="6127765" cy="6857999"/>
          </a:xfrm>
        </p:spPr>
        <p:txBody>
          <a:bodyPr anchor="ctr">
            <a:normAutofit/>
          </a:bodyPr>
          <a:lstStyle/>
          <a:p>
            <a:r>
              <a:rPr lang="en-GB" sz="2400" dirty="0">
                <a:latin typeface="+mj-lt"/>
              </a:rPr>
              <a:t>Review current workforce ‘make-up’ and explore alternative workforce models.</a:t>
            </a:r>
          </a:p>
          <a:p>
            <a:r>
              <a:rPr lang="en-GB" sz="2400" dirty="0">
                <a:latin typeface="+mj-lt"/>
              </a:rPr>
              <a:t>Develop career pathways that allow movement across the system and promote continued professional development.</a:t>
            </a:r>
          </a:p>
          <a:p>
            <a:r>
              <a:rPr lang="en-GB" sz="2400" dirty="0">
                <a:latin typeface="+mj-lt"/>
              </a:rPr>
              <a:t>Identify and embed opportunities for skill development within role through role expansions and specialism focus.</a:t>
            </a:r>
          </a:p>
          <a:p>
            <a:r>
              <a:rPr lang="en-GB" sz="2400" dirty="0">
                <a:latin typeface="+mj-lt"/>
              </a:rPr>
              <a:t>Develop system wide training directory and training opportunities across the ICS footprint.</a:t>
            </a:r>
          </a:p>
          <a:p>
            <a:r>
              <a:rPr lang="en-GB" sz="2400" dirty="0">
                <a:latin typeface="+mj-lt"/>
              </a:rPr>
              <a:t>Map expected activity levels to future workforce to allow future proofing our service delivery. </a:t>
            </a:r>
          </a:p>
        </p:txBody>
      </p:sp>
      <p:pic>
        <p:nvPicPr>
          <p:cNvPr id="5" name="Picture 4">
            <a:extLst>
              <a:ext uri="{FF2B5EF4-FFF2-40B4-BE49-F238E27FC236}">
                <a16:creationId xmlns:a16="http://schemas.microsoft.com/office/drawing/2014/main" xmlns="" id="{E913A050-A7E8-4598-8EBA-32016345A8EB}"/>
              </a:ext>
            </a:extLst>
          </p:cNvPr>
          <p:cNvPicPr>
            <a:picLocks noChangeAspect="1"/>
          </p:cNvPicPr>
          <p:nvPr/>
        </p:nvPicPr>
        <p:blipFill>
          <a:blip r:embed="rId2"/>
          <a:stretch>
            <a:fillRect/>
          </a:stretch>
        </p:blipFill>
        <p:spPr>
          <a:xfrm>
            <a:off x="0" y="6172171"/>
            <a:ext cx="3310415" cy="695004"/>
          </a:xfrm>
          <a:prstGeom prst="rect">
            <a:avLst/>
          </a:prstGeom>
        </p:spPr>
      </p:pic>
    </p:spTree>
    <p:extLst>
      <p:ext uri="{BB962C8B-B14F-4D97-AF65-F5344CB8AC3E}">
        <p14:creationId xmlns:p14="http://schemas.microsoft.com/office/powerpoint/2010/main" val="1902235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DD460D98-3E7C-432A-8147-412DC8059E4A}"/>
              </a:ext>
            </a:extLst>
          </p:cNvPr>
          <p:cNvSpPr>
            <a:spLocks noGrp="1"/>
          </p:cNvSpPr>
          <p:nvPr>
            <p:ph type="ctrTitle"/>
          </p:nvPr>
        </p:nvSpPr>
        <p:spPr>
          <a:xfrm>
            <a:off x="2114550" y="971550"/>
            <a:ext cx="9144000" cy="3028949"/>
          </a:xfrm>
        </p:spPr>
        <p:txBody>
          <a:bodyPr>
            <a:normAutofit fontScale="90000"/>
          </a:bodyPr>
          <a:lstStyle/>
          <a:p>
            <a:r>
              <a:rPr lang="en-GB" sz="4800" dirty="0"/>
              <a:t/>
            </a:r>
            <a:br>
              <a:rPr lang="en-GB" sz="4800" dirty="0"/>
            </a:br>
            <a:r>
              <a:rPr lang="en-GB" sz="4800" dirty="0"/>
              <a:t/>
            </a:r>
            <a:br>
              <a:rPr lang="en-GB" sz="4800" dirty="0"/>
            </a:br>
            <a:r>
              <a:rPr lang="en-GB" sz="4800" dirty="0"/>
              <a:t/>
            </a:r>
            <a:br>
              <a:rPr lang="en-GB" sz="4800" dirty="0"/>
            </a:br>
            <a:r>
              <a:rPr lang="en-GB" sz="4800" dirty="0"/>
              <a:t/>
            </a:r>
            <a:br>
              <a:rPr lang="en-GB" sz="4800" dirty="0"/>
            </a:br>
            <a:endParaRPr lang="en-GB" sz="4800" dirty="0"/>
          </a:p>
        </p:txBody>
      </p:sp>
      <p:sp>
        <p:nvSpPr>
          <p:cNvPr id="8" name="Subtitle 7">
            <a:extLst>
              <a:ext uri="{FF2B5EF4-FFF2-40B4-BE49-F238E27FC236}">
                <a16:creationId xmlns:a16="http://schemas.microsoft.com/office/drawing/2014/main" xmlns="" id="{310021B2-69F5-4728-A756-0F3AADDC14C8}"/>
              </a:ext>
            </a:extLst>
          </p:cNvPr>
          <p:cNvSpPr>
            <a:spLocks noGrp="1"/>
          </p:cNvSpPr>
          <p:nvPr>
            <p:ph type="subTitle" idx="1"/>
          </p:nvPr>
        </p:nvSpPr>
        <p:spPr>
          <a:xfrm>
            <a:off x="1524000" y="1800225"/>
            <a:ext cx="9144000" cy="3457575"/>
          </a:xfrm>
        </p:spPr>
        <p:txBody>
          <a:bodyPr>
            <a:noAutofit/>
          </a:bodyPr>
          <a:lstStyle/>
          <a:p>
            <a:endParaRPr lang="en-GB" sz="4800" dirty="0"/>
          </a:p>
          <a:p>
            <a:r>
              <a:rPr lang="en-GB" sz="4800" dirty="0"/>
              <a:t>Gail Teasdale</a:t>
            </a:r>
          </a:p>
          <a:p>
            <a:r>
              <a:rPr lang="en-GB" sz="4800"/>
              <a:t>HNY CYP </a:t>
            </a:r>
            <a:r>
              <a:rPr lang="en-GB" sz="4800" dirty="0"/>
              <a:t>Mental Health Programme lead</a:t>
            </a:r>
          </a:p>
          <a:p>
            <a:r>
              <a:rPr lang="en-GB" sz="4800" dirty="0">
                <a:hlinkClick r:id="rId2"/>
              </a:rPr>
              <a:t>Gail.teasdale@nhs.net</a:t>
            </a:r>
            <a:r>
              <a:rPr lang="en-GB" sz="4800" dirty="0"/>
              <a:t> </a:t>
            </a:r>
          </a:p>
        </p:txBody>
      </p:sp>
    </p:spTree>
    <p:extLst>
      <p:ext uri="{BB962C8B-B14F-4D97-AF65-F5344CB8AC3E}">
        <p14:creationId xmlns:p14="http://schemas.microsoft.com/office/powerpoint/2010/main" val="1098011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61471" y="977425"/>
            <a:ext cx="11106088" cy="4941794"/>
          </a:xfrm>
        </p:spPr>
        <p:txBody>
          <a:bodyPr/>
          <a:lstStyle/>
          <a:p>
            <a:r>
              <a:rPr lang="en-GB" dirty="0" smtClean="0">
                <a:solidFill>
                  <a:schemeClr val="tx1"/>
                </a:solidFill>
              </a:rPr>
              <a:t>York Perspective </a:t>
            </a:r>
            <a:r>
              <a:rPr lang="en-GB" dirty="0" smtClean="0">
                <a:solidFill>
                  <a:schemeClr val="tx1"/>
                </a:solidFill>
              </a:rPr>
              <a:t> </a:t>
            </a:r>
          </a:p>
          <a:p>
            <a:r>
              <a:rPr lang="en-GB" sz="3200" b="0" dirty="0">
                <a:solidFill>
                  <a:schemeClr val="tx1"/>
                </a:solidFill>
              </a:rPr>
              <a:t> </a:t>
            </a:r>
          </a:p>
          <a:p>
            <a:pPr fontAlgn="base"/>
            <a:endParaRPr lang="en-GB" sz="3200" b="0" dirty="0">
              <a:solidFill>
                <a:schemeClr val="tx1"/>
              </a:solidFill>
            </a:endParaRPr>
          </a:p>
          <a:p>
            <a:pPr lvl="0">
              <a:lnSpc>
                <a:spcPct val="100000"/>
              </a:lnSpc>
            </a:pPr>
            <a:r>
              <a:rPr lang="en-GB" sz="3200" dirty="0" smtClean="0">
                <a:solidFill>
                  <a:schemeClr val="tx1"/>
                </a:solidFill>
              </a:rPr>
              <a:t>Christine Marmion-Lennon on behalf of Susan De Val </a:t>
            </a:r>
            <a:r>
              <a:rPr lang="en-GB" sz="2800" b="0" dirty="0" smtClean="0">
                <a:solidFill>
                  <a:schemeClr val="tx1"/>
                </a:solidFill>
              </a:rPr>
              <a:t>York Health and Care Partnership </a:t>
            </a:r>
          </a:p>
          <a:p>
            <a:pPr lvl="0">
              <a:lnSpc>
                <a:spcPct val="100000"/>
              </a:lnSpc>
            </a:pPr>
            <a:endParaRPr lang="en-GB" sz="2400" b="0" dirty="0" smtClean="0">
              <a:solidFill>
                <a:schemeClr val="tx1"/>
              </a:solidFill>
            </a:endParaRPr>
          </a:p>
          <a:p>
            <a:pPr lvl="0">
              <a:lnSpc>
                <a:spcPct val="100000"/>
              </a:lnSpc>
            </a:pPr>
            <a:r>
              <a:rPr lang="en-GB" sz="3200" dirty="0" smtClean="0">
                <a:solidFill>
                  <a:schemeClr val="tx1"/>
                </a:solidFill>
              </a:rPr>
              <a:t>Alyson Scott</a:t>
            </a:r>
          </a:p>
          <a:p>
            <a:pPr lvl="0">
              <a:lnSpc>
                <a:spcPct val="100000"/>
              </a:lnSpc>
            </a:pPr>
            <a:r>
              <a:rPr lang="en-GB" sz="2800" b="0" dirty="0" smtClean="0">
                <a:solidFill>
                  <a:schemeClr val="tx1"/>
                </a:solidFill>
              </a:rPr>
              <a:t>Chief Executive, York Mind </a:t>
            </a:r>
            <a:endParaRPr lang="en-GB" sz="2800" b="0" dirty="0">
              <a:solidFill>
                <a:schemeClr val="tx1"/>
              </a:solidFill>
            </a:endParaRPr>
          </a:p>
          <a:p>
            <a:r>
              <a:rPr lang="en-GB" sz="3200" b="0" dirty="0" smtClean="0">
                <a:solidFill>
                  <a:schemeClr val="tx1"/>
                </a:solidFill>
              </a:rPr>
              <a:t> </a:t>
            </a:r>
            <a:endParaRPr lang="en-GB" sz="3200" b="0" dirty="0">
              <a:solidFill>
                <a:schemeClr val="tx1"/>
              </a:solidFill>
            </a:endParaRPr>
          </a:p>
        </p:txBody>
      </p:sp>
    </p:spTree>
    <p:extLst>
      <p:ext uri="{BB962C8B-B14F-4D97-AF65-F5344CB8AC3E}">
        <p14:creationId xmlns:p14="http://schemas.microsoft.com/office/powerpoint/2010/main" val="1411794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52924" y="943242"/>
            <a:ext cx="10877802" cy="4941794"/>
          </a:xfrm>
        </p:spPr>
        <p:txBody>
          <a:bodyPr/>
          <a:lstStyle/>
          <a:p>
            <a:r>
              <a:rPr lang="en-GB" dirty="0" smtClean="0">
                <a:solidFill>
                  <a:schemeClr val="tx1"/>
                </a:solidFill>
              </a:rPr>
              <a:t>Roundtable Discussions: </a:t>
            </a:r>
          </a:p>
          <a:p>
            <a:r>
              <a:rPr lang="en-GB" sz="3200" b="0" dirty="0">
                <a:solidFill>
                  <a:schemeClr val="tx1"/>
                </a:solidFill>
              </a:rPr>
              <a:t> </a:t>
            </a:r>
          </a:p>
          <a:p>
            <a:pPr fontAlgn="base"/>
            <a:endParaRPr lang="en-GB" sz="3200" b="0" dirty="0">
              <a:solidFill>
                <a:schemeClr val="tx1"/>
              </a:solidFill>
            </a:endParaRPr>
          </a:p>
          <a:p>
            <a:pPr lvl="0">
              <a:lnSpc>
                <a:spcPct val="100000"/>
              </a:lnSpc>
            </a:pPr>
            <a:r>
              <a:rPr lang="en-GB" sz="3600" b="0" dirty="0">
                <a:solidFill>
                  <a:schemeClr val="tx1"/>
                </a:solidFill>
              </a:rPr>
              <a:t>What can your organisation do individually or in partnership with others to address the points raised today? </a:t>
            </a:r>
          </a:p>
          <a:p>
            <a:r>
              <a:rPr lang="en-GB" sz="3200" b="0" dirty="0" smtClean="0">
                <a:solidFill>
                  <a:schemeClr val="tx1"/>
                </a:solidFill>
              </a:rPr>
              <a:t> </a:t>
            </a:r>
            <a:endParaRPr lang="en-GB" sz="3200" b="0" dirty="0">
              <a:solidFill>
                <a:schemeClr val="tx1"/>
              </a:solidFill>
            </a:endParaRPr>
          </a:p>
        </p:txBody>
      </p:sp>
    </p:spTree>
    <p:extLst>
      <p:ext uri="{BB962C8B-B14F-4D97-AF65-F5344CB8AC3E}">
        <p14:creationId xmlns:p14="http://schemas.microsoft.com/office/powerpoint/2010/main" val="1323424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64676" y="946383"/>
            <a:ext cx="10877802" cy="3671047"/>
          </a:xfrm>
        </p:spPr>
        <p:txBody>
          <a:bodyPr lIns="91440" tIns="45720" rIns="91440" bIns="45720" anchor="t">
            <a:noAutofit/>
          </a:bodyPr>
          <a:lstStyle/>
          <a:p>
            <a:r>
              <a:rPr lang="en-GB" dirty="0">
                <a:solidFill>
                  <a:schemeClr val="tx1"/>
                </a:solidFill>
              </a:rPr>
              <a:t>Thank </a:t>
            </a:r>
            <a:r>
              <a:rPr lang="en-GB" dirty="0" smtClean="0">
                <a:solidFill>
                  <a:schemeClr val="tx1"/>
                </a:solidFill>
              </a:rPr>
              <a:t>you and close</a:t>
            </a:r>
          </a:p>
          <a:p>
            <a:endParaRPr lang="en-GB" dirty="0" smtClean="0">
              <a:solidFill>
                <a:schemeClr val="tx1"/>
              </a:solidFill>
            </a:endParaRPr>
          </a:p>
          <a:p>
            <a:endParaRPr lang="en-GB" dirty="0">
              <a:solidFill>
                <a:schemeClr val="tx1"/>
              </a:solidFill>
            </a:endParaRPr>
          </a:p>
          <a:p>
            <a:r>
              <a:rPr lang="en-GB" dirty="0" smtClean="0">
                <a:solidFill>
                  <a:schemeClr val="tx1"/>
                </a:solidFill>
              </a:rPr>
              <a:t>Next Meeting: </a:t>
            </a:r>
          </a:p>
          <a:p>
            <a:r>
              <a:rPr lang="en-GB" b="0" dirty="0" smtClean="0">
                <a:solidFill>
                  <a:schemeClr val="tx1"/>
                </a:solidFill>
              </a:rPr>
              <a:t>12 </a:t>
            </a:r>
            <a:r>
              <a:rPr lang="en-GB" b="0" dirty="0">
                <a:solidFill>
                  <a:schemeClr val="tx1"/>
                </a:solidFill>
              </a:rPr>
              <a:t>July, 10am – 12pm, Main Hall</a:t>
            </a:r>
          </a:p>
          <a:p>
            <a:endParaRPr lang="en-GB" dirty="0">
              <a:solidFill>
                <a:schemeClr val="tx1"/>
              </a:solidFill>
            </a:endParaRPr>
          </a:p>
        </p:txBody>
      </p:sp>
    </p:spTree>
    <p:extLst>
      <p:ext uri="{BB962C8B-B14F-4D97-AF65-F5344CB8AC3E}">
        <p14:creationId xmlns:p14="http://schemas.microsoft.com/office/powerpoint/2010/main" val="2587150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2A0BDE-A175-4A11-8E91-F9A722563A32}" vid="{8AC18460-2919-4BDB-B83B-F77B74549196}"/>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2A0BDE-A175-4A11-8E91-F9A722563A32}" vid="{8AC18460-2919-4BDB-B83B-F77B74549196}"/>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2A0BDE-A175-4A11-8E91-F9A722563A32}" vid="{8AC18460-2919-4BDB-B83B-F77B74549196}"/>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2A0BDE-A175-4A11-8E91-F9A722563A32}" vid="{8AC18460-2919-4BDB-B83B-F77B74549196}"/>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2A0BDE-A175-4A11-8E91-F9A722563A32}" vid="{8AC18460-2919-4BDB-B83B-F77B7454919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8de5033-3071-4a40-85f6-eed0e6972e1f" xsi:nil="true"/>
    <lcf76f155ced4ddcb4097134ff3c332f xmlns="4a0421a7-0e23-4752-9615-b64f931214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71B0678479F247B3F091D08C97F035" ma:contentTypeVersion="16" ma:contentTypeDescription="Create a new document." ma:contentTypeScope="" ma:versionID="2e49e7c4856b9a071e42ae39b1156545">
  <xsd:schema xmlns:xsd="http://www.w3.org/2001/XMLSchema" xmlns:xs="http://www.w3.org/2001/XMLSchema" xmlns:p="http://schemas.microsoft.com/office/2006/metadata/properties" xmlns:ns2="4a0421a7-0e23-4752-9615-b64f93121430" xmlns:ns3="f8de5033-3071-4a40-85f6-eed0e6972e1f" targetNamespace="http://schemas.microsoft.com/office/2006/metadata/properties" ma:root="true" ma:fieldsID="b900253f9615bc21ece732ad8d437d0b" ns2:_="" ns3:_="">
    <xsd:import namespace="4a0421a7-0e23-4752-9615-b64f93121430"/>
    <xsd:import namespace="f8de5033-3071-4a40-85f6-eed0e6972e1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421a7-0e23-4752-9615-b64f931214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89dd9e2-4d88-4df1-adb1-c62bbaebe90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8de5033-3071-4a40-85f6-eed0e6972e1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46751a-29ea-401b-a0ca-fa8d6e5105eb}" ma:internalName="TaxCatchAll" ma:showField="CatchAllData" ma:web="f8de5033-3071-4a40-85f6-eed0e6972e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E3426A-BC76-4300-8206-9E44FEC99767}">
  <ds:schemaRefs>
    <ds:schemaRef ds:uri="http://schemas.microsoft.com/office/2006/metadata/properties"/>
    <ds:schemaRef ds:uri="http://purl.org/dc/terms/"/>
    <ds:schemaRef ds:uri="f8de5033-3071-4a40-85f6-eed0e6972e1f"/>
    <ds:schemaRef ds:uri="http://schemas.microsoft.com/office/2006/documentManagement/types"/>
    <ds:schemaRef ds:uri="4a0421a7-0e23-4752-9615-b64f93121430"/>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E4DC0FA6-9034-40E6-82C9-103E47834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0421a7-0e23-4752-9615-b64f93121430"/>
    <ds:schemaRef ds:uri="f8de5033-3071-4a40-85f6-eed0e6972e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57342F-F657-48BC-8115-C789021C85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standard-cyc-template-jan20</Template>
  <TotalTime>6598</TotalTime>
  <Words>1465</Words>
  <Application>Microsoft Office PowerPoint</Application>
  <PresentationFormat>Widescreen</PresentationFormat>
  <Paragraphs>184</Paragraphs>
  <Slides>25</Slides>
  <Notes>3</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25</vt:i4>
      </vt:variant>
    </vt:vector>
  </HeadingPairs>
  <TitlesOfParts>
    <vt:vector size="34" baseType="lpstr">
      <vt:lpstr>Arial</vt:lpstr>
      <vt:lpstr>Calibri</vt:lpstr>
      <vt:lpstr>Times New Roman</vt:lpstr>
      <vt:lpstr>Office Theme</vt:lpstr>
      <vt:lpstr>1_Office Theme</vt:lpstr>
      <vt:lpstr>2_Office Theme</vt:lpstr>
      <vt:lpstr>3_Office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   Children and Young People’s Mental Health Programme </vt:lpstr>
      <vt:lpstr>PowerPoint Presentation</vt:lpstr>
      <vt:lpstr>Children and Young Peoples Mental Health Steering Group – Partnership working across the system</vt:lpstr>
      <vt:lpstr>Children and Young Peoples Mental Health – Partnership working across the system</vt:lpstr>
      <vt:lpstr>Children and Young Peoples Mental Health – Partnership working across the system</vt:lpstr>
      <vt:lpstr>Deliver the priorities of the NHS Long Term Plan  - Building on 5 years forward – 10 year plan: </vt:lpstr>
      <vt:lpstr>Overall Systems Architecture with specific focus on:  </vt:lpstr>
      <vt:lpstr>To successfully deliver Long Term Plan priorities:</vt:lpstr>
      <vt:lpstr> Priorities in our Humber and North Yorkshire CYP Mental Health Strategic Plan</vt:lpstr>
      <vt:lpstr>       Achieving our priorities on:   Improved prevention and early intervention to help people stay healthy and reduce demand on clinical services   </vt:lpstr>
      <vt:lpstr>       Achieving our priorities on:     Improved/Expanded access to Mental Health services for those who need them     </vt:lpstr>
      <vt:lpstr>  Achieving our priorities on:    Effective management of risk  </vt:lpstr>
      <vt:lpstr>Achieving our priorities on:   Systems Approach to Trauma Informed Care  </vt:lpstr>
      <vt:lpstr> Achieving our priorities on:   Improved engagement and coproduction with CYP     </vt:lpstr>
      <vt:lpstr> Achieving our priorities on:   Workforce Development    </vt:lpstr>
      <vt:lpstr>    </vt:lpstr>
      <vt:lpstr>PowerPoint Presentation</vt:lpstr>
      <vt:lpstr>PowerPoint Presentation</vt:lpstr>
      <vt:lpstr>PowerPoint Presentation</vt:lpstr>
    </vt:vector>
  </TitlesOfParts>
  <Company>City Of York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Shared Prosperity Fund</dc:title>
  <dc:creator>Brereton, Simon</dc:creator>
  <cp:lastModifiedBy>Microsoft account</cp:lastModifiedBy>
  <cp:revision>357</cp:revision>
  <dcterms:created xsi:type="dcterms:W3CDTF">2022-06-20T16:16:25Z</dcterms:created>
  <dcterms:modified xsi:type="dcterms:W3CDTF">2023-05-15T19:39:53Z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0x0101007C71B0678479F247B3F091D08C97F035</vt:lpwstr>
  </property>
  <property fmtid="{D5CDD505-2E9C-101B-9397-08002B2CF9AE}" pid="3" name="MediaServiceImageTags">
    <vt:lpwstr/>
  </property>
</Properties>
</file>